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739B0-4F1B-4D9D-9EE2-4F819438C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6882A-FE03-4D9F-87EE-F0A32305C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B7C4A-81EB-4FCD-9380-D893A2085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28612-6860-42BB-A961-7AF255187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F48FD-EEE1-4EF9-8300-CB3C8B738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845128-EBC3-4EC9-BAAA-9D034F51B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1CBBA-DBC6-4591-AC9B-6E31EC8CE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FC04A-CDFD-426F-83EE-F63C1E30F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767CE-1046-442C-A7F9-722B09ACD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5E5A7-905A-492E-BD3D-F396E6AAF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FA733-E8D7-4F9C-AF99-29D1806BA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65" r:id="rId2"/>
    <p:sldLayoutId id="2147486166" r:id="rId3"/>
    <p:sldLayoutId id="2147486167" r:id="rId4"/>
    <p:sldLayoutId id="2147486168" r:id="rId5"/>
    <p:sldLayoutId id="2147486169" r:id="rId6"/>
    <p:sldLayoutId id="2147486170" r:id="rId7"/>
    <p:sldLayoutId id="2147486171" r:id="rId8"/>
    <p:sldLayoutId id="2147486172" r:id="rId9"/>
    <p:sldLayoutId id="2147486173" r:id="rId10"/>
    <p:sldLayoutId id="214748617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720661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教育孩子正确看待物质主义和消费观念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引导孩子树立正确的价值观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教育孩子理解物质主义和消费观念的负面影响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培养孩子的理财观念和理财能力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鼓励孩子参与社会公益活动和志愿服务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以身作则，树立正确的榜样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引导孩子树立正确的价值观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强调内在品质和价值观的重要性</a:t>
            </a:r>
            <a:endParaRPr lang="zh-CN" altLang="en-US"/>
          </a:p>
        </p:txBody>
      </p:sp>
      <p:sp>
        <p:nvSpPr>
          <p:cNvPr id="104889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内在品质：诚实、善良、尊重、责任感等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价值观：积极、乐观、感恩、奉献等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物质主义：过度追求物质享受，忽视精神追求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消费观念：理性消费，避免盲目跟风和攀比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引导方式：通过故事、案例、讨论等方式，让孩子理解内在品质和价值观的重要性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实践：鼓励孩子参与公益活动，培养社会责任感和奉献精神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培养孩子对物质和消费的正确认识</a:t>
            </a:r>
            <a:endParaRPr lang="zh-CN" altLang="en-US"/>
          </a:p>
        </p:txBody>
      </p:sp>
      <p:sp>
        <p:nvSpPr>
          <p:cNvPr id="104897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如何引导孩子树立正确的价值观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物质主义和消费观念的定义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物质主义和消费观念的负面影响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培养孩子对物质和消费的正确认识，避免过度消费和浪费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引导孩子关注精神层面的成长</a:t>
            </a:r>
            <a:endParaRPr lang="zh-CN" altLang="en-US"/>
          </a:p>
        </p:txBody>
      </p:sp>
      <p:sp>
        <p:nvSpPr>
          <p:cNvPr id="10490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鼓励孩子阅读，让他们在书籍中寻找精神食粮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培养孩子的兴趣爱好，让他们在精神层面得到满足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引导孩子参加公益活动，让他们在帮助他人的过程中获得精神满足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教育孩子珍惜时间，让他们在珍惜时间的过程中获得精神成长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教育孩子理解物质主义和消费观念的负面影响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物质主义对心理健康的影响</a:t>
            </a:r>
            <a:endParaRPr lang="zh-CN" altLang="en-US"/>
          </a:p>
        </p:txBody>
      </p:sp>
      <p:sp>
        <p:nvSpPr>
          <p:cNvPr id="10491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焦虑和压力：追求物质可能导致过度焦虑和压力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抑郁和孤独：过度追求物质可能导致抑郁和孤独感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自我价值感降低：过度追求物质可能导致自我价值感降低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社交障碍：过度追求物质可能导致社交障碍和孤立感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消费观念对环境和社会的影响</a:t>
            </a:r>
            <a:endParaRPr lang="zh-CN" altLang="en-US"/>
          </a:p>
        </p:txBody>
      </p:sp>
      <p:sp>
        <p:nvSpPr>
          <p:cNvPr id="10492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过度消费导致资源浪费和环境污染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消费观念影响人们的价值观和生活方式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消费观念对青少年的心理健康和成长产生负面影响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消费主义导致社会不平等和贫富差距扩大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培养孩子的批判性思维和独立思考能力</a:t>
            </a:r>
            <a:endParaRPr lang="zh-CN" altLang="en-US"/>
          </a:p>
        </p:txBody>
      </p:sp>
      <p:sp>
        <p:nvSpPr>
          <p:cNvPr id="104928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启发孩子反思：过度消费和浪费资源会带来哪些问题？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培养孩子的批判性思维：如何辨别和抵制不良的消费观念？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引导孩子思考：物质主义和消费观念如何影响我们的生活？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鼓励孩子质疑：广告和媒体如何影响我们的消费决策？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4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培养孩子的理财观念和理财能力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https://d.book118.com/228072066117006025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宋体</vt:lpstr>
      <vt:lpstr>微软雅黑</vt:lpstr>
      <vt:lpstr>Office Theme</vt:lpstr>
      <vt:lpstr>教育孩子正确看待物质主义和消费观念</vt:lpstr>
      <vt:lpstr>目录</vt:lpstr>
      <vt:lpstr>引导孩子树立正确的价值观</vt:lpstr>
      <vt:lpstr>强调内在品质和价值观的重要性</vt:lpstr>
      <vt:lpstr>培养孩子对物质和消费的正确认识</vt:lpstr>
      <vt:lpstr>引导孩子关注精神层面的成长</vt:lpstr>
      <vt:lpstr>教育孩子理解物质主义和消费观念的负面影响</vt:lpstr>
      <vt:lpstr>物质主义对心理健康的影响</vt:lpstr>
      <vt:lpstr>消费观念对环境和社会的影响</vt:lpstr>
      <vt:lpstr>培养孩子的批判性思维和独立思考能力</vt:lpstr>
      <vt:lpstr>培养孩子的理财观念和理财能力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2024-09-02T13:13:03.150</cp:lastPrinted>
  <dcterms:created xsi:type="dcterms:W3CDTF">2024-09-02T05:13:03Z</dcterms:created>
  <dcterms:modified xsi:type="dcterms:W3CDTF">2024-09-02T05:13:05Z</dcterms:modified>
</cp:coreProperties>
</file>