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96A6F-83DD-429E-8AC0-AF82032CC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63B66-DD2D-4759-87FD-4D31A5CCB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C14D4-45B3-42BD-93EE-65CF0B508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F3537-B0ED-436D-BED5-BE388DC84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7040B0-4C99-4D49-8C61-5ADD97997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91E70-FE82-49C2-AC15-842D6A1BD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98B699-9A13-4655-84F2-A623A17E3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36311-3B47-4378-8136-04638C2FE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BCD7D-159A-4086-8D7B-A4AB4EE28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D889E-B856-4095-A782-C744DB950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1D1E1-C783-4142-B0BA-02E2813DF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7406307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高中健康教育主题班会总结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班会内容与活动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班会成果与收获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班会反思与改进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247" r="52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当前社会对青少年健康教育的关注度日益提高，随着生活方式的改变，青少年面临的心理和身体健康问题也日益突出。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高中阶段是学生身心发展的关键时期，学校有责任提供健康教育，帮助学生树立正确的健康观念，培养良好的生活习惯。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通过主题班会的形式，向学生普及健康知识，提高他们的健康素养，引导他们树立正确的健康观念，培养良好的生活习惯。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促进学生身心健康，提高学习效率，培养自我管理和自我保护能力，为未来的生活和事业发展奠定基础。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班会内容与活动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讲解过程中采用了图文并茂、案例分析、数据展示等多种形式，使健康教育知识更加生动有趣，易于理解。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内容丰富、专业性强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班会以讲解健康教育知识为主，包括常见疾病预防、健康饮食、运动与健康等方面的内容，旨在提高高中生的健康意识和自我保健能力。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形式多样、生动有趣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健康教育知识讲解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互动问答环节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气氛活跃、参与度高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班会设置互动问答环节，鼓励学生提问和发表观点，教师进行有针对性的解答和指导，有效提高了学生的参与度和学习兴趣。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问题多样、涉及面广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学生提出的问题涉及面广泛，包括健康饮食、运动锻炼、疾病预防等方面，显示出学生对健康教育的关注和思考。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482757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11711" y="2857500"/>
            <a:ext cx="1569720" cy="156972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08618" y="3289935"/>
            <a:ext cx="767048" cy="70418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健康行为展示与讨论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形式新颖、实践性强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学生在展示和讨论过程中积极参与，深入探讨健康行为的实际效果和可行性，对养成健康行为习惯起到了积极的推动作用。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讨论深入、效果显著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班会通过健康行为展示与讨论的形式，让学生亲身实践并分享健康行为经验，如健康饮食搭配、运动计划等，引导学生养成健康的生活方式。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班会成果与收获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大部分学生能够掌握班会所教授的健康知识，包括营养饮食、运动锻炼、心理健康等方面的内容。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通过课堂测试和课后作业的完成情况，发现大部分学生能够准确回答关于健康知识的问题，并能够在实际生活中运用所学知识。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学生健康知识掌握情况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https://d.book118.com/228074063073006041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2024-09-20T09:12:04.606</cp:lastPrinted>
  <dcterms:created xsi:type="dcterms:W3CDTF">2024-09-20T01:12:04Z</dcterms:created>
  <dcterms:modified xsi:type="dcterms:W3CDTF">2024-09-20T01:12:06Z</dcterms:modified>
</cp:coreProperties>
</file>