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0C79A-F61B-41F8-BCE1-1F115D74A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C1EFA-49CA-43DD-B511-3B550087B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4941E-98F3-4B9C-8D01-34AF6E469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D007C-4308-4A0D-97A6-1C8CCEB5A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D5CAE-368A-476C-8C9C-C21A63714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F5D212-1FAD-4A63-BA05-6AAA57EA7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900731-41D2-4858-93EB-C489D3FF3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6B431-C601-4068-B008-5AF04F766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58D87-F1C4-4CD7-A289-FA0604A9E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7CF0D-59E4-4EC5-B4A7-D08FE9AF6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1FAFF-18B6-4178-A756-7DCD8D711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741060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生产部统计员年终总结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全年跟踪并记录了生产过程中的各项数据，包括产量、质量、成本等方面的详细信息，确保数据的准确性和完整性。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运用统计分析方法，对收集的数据进行深入分析，发现生产过程中的规律和问题，为生产决策提供了有力支持。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通过图表、报告等形式，将分析结果直观呈现给领导和相关部门，提高了沟通效率和决策准确性。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全年数据统计及分析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全年实际产量达到计划产量的100%，实现了生产目标。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产量指标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产品合格率稳定在98%以上，质量水平得到了有效保障。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通过精细化管理，降低了生产成本，实现了成本节约目标。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通过优化工作流程和采用新的统计方法，提高了工作效率，减少了加班时间。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03" b="90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积极参与团队协作，与同事保持良好沟通，共同解决工作中遇到的问题。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在工作中不断学习新知识和技能，提升了自己的专业素养和综合能力。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个人工作亮点与成绩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与上下级沟通协调情况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准确传达信息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作为统计员，我能够及时、准确地将生产数据和统计分析结果传达给上级和下级，确保信息的畅通和有效。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积极反馈问题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在工作中遇到问题时，我能够主动与上下级沟通，及时反馈问题并寻求解决方案，避免问题扩大化。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沟通协调能力的提升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通过不断与上下级的沟通协调，我逐渐提升了自己的沟通技巧和表达能力，使得沟通更加顺畅和高效。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分享专业知识和经验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作为统计员，我具备专业的统计知识和经验，在跨部门合作中，我能够主动分享这些知识和经验，为团队提供有力的支持。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学习其他部门的专业知识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在与其他部门合作的过程中，我也积极学习他们的专业知识和经验，不断完善自己的知识体系。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强化合作意识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我认识到跨部门合作的重要性，积极与其他部门同事建立良好的合作关系，共同推动工作的进展。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跨部门合作经验分享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我积极参加公司组织的各种团队建设活动，如拓展训练、文艺比赛等，为团队氛围的营造做出了贡献。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积极参与团队建设活动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在团队建设活动中，我能够充分展现自己的个人特长和优势，如组织能力、沟通能力等，为团队的胜利贡献力量。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展现个人特长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通过团队建设活动的参与和组织，我促进了团队成员间的交流与合作，增强了团队的凝聚力和向心力。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促进团队成员间的交流与合作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团队建设活动参与及贡献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专业知识与技能提高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https://d.book118.com/228074106003006035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2024-09-13T16:06:07.800</cp:lastPrinted>
  <dcterms:created xsi:type="dcterms:W3CDTF">2024-09-13T08:06:07Z</dcterms:created>
  <dcterms:modified xsi:type="dcterms:W3CDTF">2024-09-13T08:06:09Z</dcterms:modified>
</cp:coreProperties>
</file>