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55F1886-115B-40FA-AEF0-2A21D66A9B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B977F6-79DF-42CF-8FAD-B0C14916E9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A0A50F4-616E-44B7-816C-4C98942D08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8E47400-9608-4644-92A9-0C63A098EB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314AA1C-4298-4BF9-96F0-D34819250B3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0DDC06F-981C-4418-BE83-4A5DC40B916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19E3E1C-7B19-42C7-8CA7-CEF8DC7CBA5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88FE622-05EF-45ED-84DD-596BAF6ADE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1DAB35C-C19A-497E-AB41-ED6DCF34D7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633809-AA4C-4FAC-941A-DA981BB9F7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E21BC0-CC59-4CFA-93E8-9EEB9C0DD4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8074122014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初中生怎样学好信息技术</a:t>
            </a:r>
            <a:endParaRPr lang="en-US" sz="1100"/>
          </a:p>
        </p:txBody>
      </p:sp>
      <p:sp>
        <p:nvSpPr>
          <p:cNvPr id="3" name="AutoShape 3"/>
          <p:cNvSpPr/>
          <p:nvPr/>
        </p:nvSpPr>
        <p:spPr>
          <a:xfrm>
            <a:off x="6000750" y="4095750"/>
            <a:ext cx="4101027"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汇报时间：2024-01-19</a:t>
            </a:r>
            <a:endParaRPr lang="en-US" sz="1100"/>
          </a:p>
        </p:txBody>
      </p:sp>
      <p:sp>
        <p:nvSpPr>
          <p:cNvPr id="4" name="AutoShape 4"/>
          <p:cNvSpPr/>
          <p:nvPr/>
        </p:nvSpPr>
        <p:spPr>
          <a:xfrm>
            <a:off x="714375" y="4095750"/>
            <a:ext cx="4956128"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汇报人：AA</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信息技术的重要性</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初中生信息技术学习现状</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学好信息技术的方法和策略</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初中生信息技术实践案例分析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初中生信息技术竞赛与活动</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家长和老师如何帮助孩子学好信息技术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信息技术的重要性</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当前社会正处于信息化时代，信息技术已渗透到各个领域，对信息技术的掌握已成为现代社会的基本技能。</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信息化时代</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许多职业都需要员工具备一定的信息技术能力，如办公自动化、数据处理等，掌握信息技术有助于提高工作效率和应对不同情况。</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工作需求</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在日常生活中，人们需要运用信息技术进行沟通交流、获取信息、解决问题等，如使用社交软件、搜索引擎、在线支付等。</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生活需求</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现代社会对信息技术的需求</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信息技术在教育领域的应用日益广泛，如在线教育、多媒体教学、教育资源共享等，有助于提高教育质量和效率。</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教育领域</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信息技术在经济发展中发挥着重要作用，如电子商务、大数据分析、人工智能等，推动了经济的创新和发展。</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经济领域</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25" r="1662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信息技术是科技创新的重要支撑，如云计算、物联网、人工智能等新兴技术都离不开信息技术的支持。</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科技领域</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信息技术在各个领域的应用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174" b="1174"/>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培养初中生信息技术素养的意义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适应社会发展</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培养初中生的信息技术素养有助于他们更好地适应信息化社会的发展需求，为未来的学习和工作打下基础。</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提高学习效率</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掌握信息技术可以帮助初中生更高效地获取、整理、分析和利用信息，提高学习效率和成绩。</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拓展兴趣爱好</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信息技术涉及广泛的内容和应用领域，初中生可以通过学习信息技术发现自己的兴趣爱好和潜力所在。</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初中生信息技术学习现状</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基础知识掌握情况</a:t>
            </a:r>
          </a:p>
        </p:txBody>
      </p:sp>
      <p:sp>
        <p:nvSpPr>
          <p:cNvPr id="7" name="AutoShape 7"/>
          <p:cNvSpPr/>
          <p:nvPr/>
        </p:nvSpPr>
        <p:spPr>
          <a:xfrm>
            <a:off x="83032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大多数初中生对计算机基础知识有一定了解，但掌握程度参差不齐。</a:t>
            </a:r>
            <a:endParaRPr lang="en-US" sz="1100"/>
          </a:p>
        </p:txBody>
      </p:sp>
      <p:sp>
        <p:nvSpPr>
          <p:cNvPr id="8" name="AutoShape 8"/>
          <p:cNvSpPr/>
          <p:nvPr/>
        </p:nvSpPr>
        <p:spPr>
          <a:xfrm>
            <a:off x="513055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操作技能熟练度</a:t>
            </a:r>
          </a:p>
        </p:txBody>
      </p:sp>
      <p:sp>
        <p:nvSpPr>
          <p:cNvPr id="10" name="AutoShape 10"/>
          <p:cNvSpPr/>
          <p:nvPr/>
        </p:nvSpPr>
        <p:spPr>
          <a:xfrm>
            <a:off x="483894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学生在常用软件操作方面表现出一定的熟练度，但高级技能和复杂操作仍需提高。</a:t>
            </a:r>
            <a:endParaRPr lang="en-US" sz="1100"/>
          </a:p>
        </p:txBody>
      </p:sp>
      <p:sp>
        <p:nvSpPr>
          <p:cNvPr id="11" name="AutoShape 11"/>
          <p:cNvSpPr/>
          <p:nvPr/>
        </p:nvSpPr>
        <p:spPr>
          <a:xfrm>
            <a:off x="913917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编程能力</a:t>
            </a:r>
          </a:p>
        </p:txBody>
      </p:sp>
      <p:sp>
        <p:nvSpPr>
          <p:cNvPr id="13" name="AutoShape 13"/>
          <p:cNvSpPr/>
          <p:nvPr/>
        </p:nvSpPr>
        <p:spPr>
          <a:xfrm>
            <a:off x="884756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极少数学生具备编程能力，大部分学生缺乏编程思维和实战经验。</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初中生信息技术水平调查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部分学生过于注重理论学习，缺乏实践操作，导致学习效果不佳。</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学习方法不当</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学习资源匮乏</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师资力量薄弱</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一些学校信息技术设备陈旧，软件资源不足，无法满足学生多样化学习需求。</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部分学校信息技术教师数量不足，专业水平有待提高，影响教学质量。</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初中生信息技术学习困难分析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大部分学生认识到信息技术的重要性，愿意投入时间和精力进行学习。</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学习态度</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学生对信息技术领域的新兴技术和应用表现出浓厚兴趣，如人工智能、大数据等。</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学习兴趣</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多数学生学习信息技术的动机在于提高个人技能和竞争力，为未来学习和职业发展打下基础。</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学习动机</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初中生信息技术学习态度与兴趣</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学好信息技术的方法和策略</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制定学习计划</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根据学习目标，制定合理的学习计划，包括学习时间、学习内容、练习方式等。</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明确学习目标</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初中生应该明确自己在信息技术方面的学习目标，如掌握基本操作、了解编程语言等。</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调整学习计划</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在学习过程中，根据实际情况不断调整学习计划，确保学习进度和效果。</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制定合理的学习计划</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在课堂上认真听讲，关注老师讲解的重点和难点，理解并掌握相关知识。</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认真听讲</a:t>
            </a:r>
          </a:p>
        </p:txBody>
      </p:sp>
      <p:pic>
        <p:nvPicPr>
          <p:cNvPr id="5" name="Picture 5"/>
          <p:cNvPicPr>
            <a:picLocks noChangeAspect="1"/>
          </p:cNvPicPr>
          <p:nvPr/>
        </p:nvPicPr>
        <p:blipFill>
          <a:blip r:embed="rId2"/>
          <a:srcRect l="12500" r="12500"/>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将课堂上学到的知识点、操作步骤等整理成笔记，方便以后复习和回顾。</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整理笔记</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在课堂上积极思考老师提出的问题，与同学们交流讨论，加深对知识点的理解。</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积极思考</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注重课堂听讲与笔记整理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网络资源</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利用互联网上的优质资源，如在线课程、教学视频、技术博客等，拓宽学习视野。</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图书馆资源</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充分利用学校图书馆的藏书和电子资源，借阅相关书籍和资料进行深入学习。</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教材与教辅</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认真阅读教材和教辅资料，掌握基本知识点和操作技能。</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多渠道获取学习资源</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https://d.book118.com/228074122014006032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2024-09-09T08:18:50.933</cp:lastPrinted>
  <dcterms:created xsi:type="dcterms:W3CDTF">2024-09-09T00:18:50Z</dcterms:created>
  <dcterms:modified xsi:type="dcterms:W3CDTF">2024-09-09T00:18:53Z</dcterms:modified>
</cp:coreProperties>
</file>