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1CFC9-7545-48D4-8C47-D90540557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43862-6FCC-4226-A1C5-1C6D510CB3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0C5FA-779A-46CD-904B-8E36A11C8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2ADB59-0A02-4A5E-A715-1D023E07D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8DB5EB-07E8-4C67-8835-E368C41DC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FD70B4-4CE8-4E42-BB9B-78AFD6232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1A9206-4857-4506-93FD-9306701BD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5888DE-5FD6-4E79-B68B-8DA056A99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04DA81-F7BF-4E01-90A7-50C55F3C0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3349F-44BA-4C5B-B492-0F585A552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E5E50-1097-43EC-BB2A-3D4F8F49A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7503606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《公开课课件百分数》ppt课件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百分数的定义与意义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百分数的读写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百分数与分数的联系与区别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百分数在统计学中的应用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百分数在实际问题中的应用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百分数的定义与意义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百分数是一种表达比例或关系的数，通常以百分号（%）表示。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它表示一个数是另一个数的百分之几，通常用于表示部分与整体的关系。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例如，25%表示一个数是另一个数的四分之一。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百分数的定义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通过比较不同数据集的百分数，我们可以快速了解它们之间的关系和差异。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百分数在数据分析、市场调研、科学实验等领域有广泛应用。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0315" b="2031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百分数可以直观地表示部分与整体的关系，帮助我们理解数据分布和比例。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百分数的意义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在金融领域，百分数用于表示投资回报率、通货膨胀率等经济指标。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在教育领域，百分数用于评估学生的学习成绩和表现。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在健康领域，百分数用于表示疾病发病率、健康指标等。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百分数在生活中的应用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百分数的读写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掌握百分数的正确读法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对于数字0-9，每个数字都有其特定的读法，例如“0”读作“零”，“1”读作“一”，“2”读作“二”，以此类推。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百分数是一种表达比例或完成度的数，通常以“百分之几”的形式表示。例如，50%应读作“百分之五十”，而不是“五十百分之”。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注意百分数的读法规则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了解不同数字的读法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在读百分数时，先读数字部分，再读“百分之”，例如，“25%”应读作“百分之二十五”，“75%”应读作“百分之七十五”。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百分数的读法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掌握百分数的正确写法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百分数通常以一个数字后跟一个百分号（%）来表示。例如，50%表示为“50%”，75%表示为“75%”。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注意书写规范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百分号应写在数字的正后面，并且要写正确。例如，“百分之五”应写为“5%”，而不是“%五”。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注意数字的书写规范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数字的书写应清晰、整洁，避免因书写不规范而引起误解。例如，“50%”应写为“50%”，而不是“50%”。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百分数的写法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百分数转换为小数时，只需将百分数中的数字部分除以100；小数转换为百分数时，只需将小数乘以100，并在结果后面加上“%”。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掌握百分数与小数的转换方法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百分数和小数是可以相互转换的。例如，50%可以转换为小数0.5，75%可以转换为小数0.75。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了解转换规则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百分数与小数的转换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百分数与分数的联系与区别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https://d.book118.com/228075036065006027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2024-09-05T09:51:08.880</cp:lastPrinted>
  <dcterms:created xsi:type="dcterms:W3CDTF">2024-09-05T01:51:08Z</dcterms:created>
  <dcterms:modified xsi:type="dcterms:W3CDTF">2024-09-05T01:51:10Z</dcterms:modified>
</cp:coreProperties>
</file>