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86207-C936-4D41-A363-54F0A208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EBD26-C8FB-4C51-8F4C-41AFC48F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885B5-3DC3-4CEF-9B5B-26DABA92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2A031-A5F8-4A1E-AE56-978E9EF3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86DC9-00E0-4E73-BDA7-33391B45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FBD61-5026-4267-A622-01B6B02B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6C842-5C6A-40A8-BEF3-52E61924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50F53-1D6A-4F71-9415-D67EB79F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DD2F1-57FF-4263-8B83-3606C0E3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CC163-01B0-49A3-8377-C31F3837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B9A6-082B-4C43-A84E-47E15F3A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5036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药学大专职业生涯规划书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37487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251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通过实验、实习等环节，我们具备了一定的实验操作技能，如药物制备、药效学研究、药物分析等。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药学大专中，我们学习了药物化学、药理学、药物分析、药剂学等课程，掌握了药物制备、质量控制、药效学研究等方面的知识。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证书获取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考取了药师资格证书，为未来从事药学相关工作提供了资质证明。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08" r="12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我对药学领域的研究和发展具有浓厚的兴趣，喜欢阅读相关文献和参加学术会议。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在实验操作方面，我具有较强的动手能力，能够熟练进行药物制备、药效学研究等实验操作。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具备良好的英语听说读写能力，能够阅读英文文献和与国际同行交流。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个人兴趣与特长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作为一名药学工作者，我深知自己的社会责任，始终秉持“以人为本、服务社会”的宗旨。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诚信与敬业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在工作中注重诚信和敬业精神，严格遵守职业道德规范。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认为团队合作是实现工作目标的关键，能够与团队成员良好沟通、协作。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药学行业分析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药学行业是一个具有悠久历史和庞大市场的行业，其发展与人类健康和医疗水平密切相关。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现代药学行业正面临许多挑战和机遇，包括新药研发、药品安全、医疗体制改革等方面。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药学行业的发展趋势与医疗科技的发展密切相关，如生物技术、信息技术等，这些技术的发展为药学行业带来了巨大的机遇。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未来几年，药学行业将继续保持稳定增长，其中，新药研发是推动药学行业发展的关键因素之一。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另外，随着医疗体制改革的深入推进，药学行业的服务模式也将发生变化，药学服务将更加注重个体化、精准化和智能化。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在技术方面，人工智能、大数据等技术的应用将为药学行业带来巨大的创新和变革。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722" r="1472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药学行业岗位需求多样化，包括研发、生产、销售、管理等多个领域。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随着新药研发的加速和医疗体制改革的推进，药学行业对高素质人才的需求将不断增加。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在未来几年，药学行业将需要更多具备创新精神、实践能力和良好职业素养的专门人才。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药学行业岗位需求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职业目标与路径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获得药师资格证书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掌握药品销售、储存和配送技能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从事药品销售、咨询和配送工作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中期职业目标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掌握药品研发、注册和备案技能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从事药品注册、备案和研发工作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获得药师执业资格证书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https://d.book118.com/228075036125006046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2024-09-27T20:05:57.064</cp:lastPrinted>
  <dcterms:created xsi:type="dcterms:W3CDTF">2024-09-27T12:05:57Z</dcterms:created>
  <dcterms:modified xsi:type="dcterms:W3CDTF">2024-09-27T12:05:59Z</dcterms:modified>
</cp:coreProperties>
</file>