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684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225.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tags" Target="../tags/tag12.xml" /><Relationship Id="rId13" Type="http://schemas.openxmlformats.org/officeDocument/2006/relationships/tags" Target="../tags/tag13.xml" /><Relationship Id="rId14" Type="http://schemas.openxmlformats.org/officeDocument/2006/relationships/tags" Target="../tags/tag14.xml" /><Relationship Id="rId15" Type="http://schemas.openxmlformats.org/officeDocument/2006/relationships/tags" Target="../tags/tag15.xml" /><Relationship Id="rId16" Type="http://schemas.openxmlformats.org/officeDocument/2006/relationships/tags" Target="../tags/tag16.xml" /><Relationship Id="rId17" Type="http://schemas.openxmlformats.org/officeDocument/2006/relationships/tags" Target="../tags/tag17.xml" /><Relationship Id="rId18" Type="http://schemas.openxmlformats.org/officeDocument/2006/relationships/tags" Target="../tags/tag18.xml" /><Relationship Id="rId19" Type="http://schemas.openxmlformats.org/officeDocument/2006/relationships/tags" Target="../tags/tag19.xml" /><Relationship Id="rId2" Type="http://schemas.openxmlformats.org/officeDocument/2006/relationships/tags" Target="../tags/tag2.xml" /><Relationship Id="rId20" Type="http://schemas.openxmlformats.org/officeDocument/2006/relationships/tags" Target="../tags/tag20.xml" /><Relationship Id="rId21" Type="http://schemas.openxmlformats.org/officeDocument/2006/relationships/tags" Target="../tags/tag21.xml" /><Relationship Id="rId22" Type="http://schemas.openxmlformats.org/officeDocument/2006/relationships/tags" Target="../tags/tag22.xml" /><Relationship Id="rId23" Type="http://schemas.openxmlformats.org/officeDocument/2006/relationships/tags" Target="../tags/tag23.xml" /><Relationship Id="rId24" Type="http://schemas.openxmlformats.org/officeDocument/2006/relationships/tags" Target="../tags/tag24.xml" /><Relationship Id="rId25" Type="http://schemas.openxmlformats.org/officeDocument/2006/relationships/tags" Target="../tags/tag25.xml" /><Relationship Id="rId26" Type="http://schemas.openxmlformats.org/officeDocument/2006/relationships/tags" Target="../tags/tag26.xml" /><Relationship Id="rId27" Type="http://schemas.openxmlformats.org/officeDocument/2006/relationships/tags" Target="../tags/tag27.xml" /><Relationship Id="rId28" Type="http://schemas.openxmlformats.org/officeDocument/2006/relationships/tags" Target="../tags/tag28.xml" /><Relationship Id="rId29" Type="http://schemas.openxmlformats.org/officeDocument/2006/relationships/tags" Target="../tags/tag29.xml" /><Relationship Id="rId3" Type="http://schemas.openxmlformats.org/officeDocument/2006/relationships/tags" Target="../tags/tag3.xml" /><Relationship Id="rId30" Type="http://schemas.openxmlformats.org/officeDocument/2006/relationships/slideMaster" Target="../slideMasters/slideMaster2.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tags" Target="../tags/tag34.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35.xml" /><Relationship Id="rId10" Type="http://schemas.openxmlformats.org/officeDocument/2006/relationships/tags" Target="../tags/tag44.xml" /><Relationship Id="rId11" Type="http://schemas.openxmlformats.org/officeDocument/2006/relationships/tags" Target="../tags/tag45.xml" /><Relationship Id="rId12" Type="http://schemas.openxmlformats.org/officeDocument/2006/relationships/tags" Target="../tags/tag46.xml" /><Relationship Id="rId13" Type="http://schemas.openxmlformats.org/officeDocument/2006/relationships/tags" Target="../tags/tag47.xml" /><Relationship Id="rId14" Type="http://schemas.openxmlformats.org/officeDocument/2006/relationships/tags" Target="../tags/tag48.xml" /><Relationship Id="rId15" Type="http://schemas.openxmlformats.org/officeDocument/2006/relationships/tags" Target="../tags/tag49.xml" /><Relationship Id="rId16" Type="http://schemas.openxmlformats.org/officeDocument/2006/relationships/tags" Target="../tags/tag50.xml" /><Relationship Id="rId17" Type="http://schemas.openxmlformats.org/officeDocument/2006/relationships/tags" Target="../tags/tag51.xml" /><Relationship Id="rId18" Type="http://schemas.openxmlformats.org/officeDocument/2006/relationships/tags" Target="../tags/tag52.xml" /><Relationship Id="rId19" Type="http://schemas.openxmlformats.org/officeDocument/2006/relationships/tags" Target="../tags/tag53.xml" /><Relationship Id="rId2" Type="http://schemas.openxmlformats.org/officeDocument/2006/relationships/tags" Target="../tags/tag36.xml" /><Relationship Id="rId20" Type="http://schemas.openxmlformats.org/officeDocument/2006/relationships/tags" Target="../tags/tag54.xml" /><Relationship Id="rId21" Type="http://schemas.openxmlformats.org/officeDocument/2006/relationships/tags" Target="../tags/tag55.xml" /><Relationship Id="rId22" Type="http://schemas.openxmlformats.org/officeDocument/2006/relationships/tags" Target="../tags/tag56.xml" /><Relationship Id="rId23" Type="http://schemas.openxmlformats.org/officeDocument/2006/relationships/tags" Target="../tags/tag57.xml" /><Relationship Id="rId24" Type="http://schemas.openxmlformats.org/officeDocument/2006/relationships/tags" Target="../tags/tag58.xml" /><Relationship Id="rId25" Type="http://schemas.openxmlformats.org/officeDocument/2006/relationships/tags" Target="../tags/tag59.xml" /><Relationship Id="rId26" Type="http://schemas.openxmlformats.org/officeDocument/2006/relationships/tags" Target="../tags/tag60.xml" /><Relationship Id="rId27" Type="http://schemas.openxmlformats.org/officeDocument/2006/relationships/slideMaster" Target="../slideMasters/slideMaster2.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tags" Target="../tags/tag40.xml" /><Relationship Id="rId7" Type="http://schemas.openxmlformats.org/officeDocument/2006/relationships/tags" Target="../tags/tag41.xml" /><Relationship Id="rId8" Type="http://schemas.openxmlformats.org/officeDocument/2006/relationships/tags" Target="../tags/tag42.xml" /><Relationship Id="rId9" Type="http://schemas.openxmlformats.org/officeDocument/2006/relationships/tags" Target="../tags/tag43.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61.xml" /><Relationship Id="rId10" Type="http://schemas.openxmlformats.org/officeDocument/2006/relationships/tags" Target="../tags/tag70.xml" /><Relationship Id="rId11" Type="http://schemas.openxmlformats.org/officeDocument/2006/relationships/tags" Target="../tags/tag71.xml" /><Relationship Id="rId12" Type="http://schemas.openxmlformats.org/officeDocument/2006/relationships/tags" Target="../tags/tag72.xml" /><Relationship Id="rId13" Type="http://schemas.openxmlformats.org/officeDocument/2006/relationships/tags" Target="../tags/tag73.xml" /><Relationship Id="rId14" Type="http://schemas.openxmlformats.org/officeDocument/2006/relationships/tags" Target="../tags/tag74.xml" /><Relationship Id="rId15" Type="http://schemas.openxmlformats.org/officeDocument/2006/relationships/tags" Target="../tags/tag75.xml" /><Relationship Id="rId16" Type="http://schemas.openxmlformats.org/officeDocument/2006/relationships/slideMaster" Target="../slideMasters/slideMaster2.xml" /><Relationship Id="rId2" Type="http://schemas.openxmlformats.org/officeDocument/2006/relationships/tags" Target="../tags/tag62.xml" /><Relationship Id="rId3" Type="http://schemas.openxmlformats.org/officeDocument/2006/relationships/tags" Target="../tags/tag63.xml" /><Relationship Id="rId4" Type="http://schemas.openxmlformats.org/officeDocument/2006/relationships/tags" Target="../tags/tag64.xml" /><Relationship Id="rId5" Type="http://schemas.openxmlformats.org/officeDocument/2006/relationships/tags" Target="../tags/tag65.xml" /><Relationship Id="rId6" Type="http://schemas.openxmlformats.org/officeDocument/2006/relationships/tags" Target="../tags/tag66.xml" /><Relationship Id="rId7" Type="http://schemas.openxmlformats.org/officeDocument/2006/relationships/tags" Target="../tags/tag67.xml" /><Relationship Id="rId8" Type="http://schemas.openxmlformats.org/officeDocument/2006/relationships/tags" Target="../tags/tag68.xml" /><Relationship Id="rId9" Type="http://schemas.openxmlformats.org/officeDocument/2006/relationships/tags" Target="../tags/tag69.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tags" Target="../tags/tag89.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90.xml" /><Relationship Id="rId2" Type="http://schemas.openxmlformats.org/officeDocument/2006/relationships/tags" Target="../tags/tag91.xml" /><Relationship Id="rId3" Type="http://schemas.openxmlformats.org/officeDocument/2006/relationships/tags" Target="../tags/tag92.xml" /><Relationship Id="rId4" Type="http://schemas.openxmlformats.org/officeDocument/2006/relationships/tags" Target="../tags/tag93.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97.xml" /><Relationship Id="rId2" Type="http://schemas.openxmlformats.org/officeDocument/2006/relationships/tags" Target="../tags/tag98.xml" /><Relationship Id="rId3" Type="http://schemas.openxmlformats.org/officeDocument/2006/relationships/tags" Target="../tags/tag99.xml" /><Relationship Id="rId4" Type="http://schemas.openxmlformats.org/officeDocument/2006/relationships/tags" Target="../tags/tag100.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01.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06.xml" /><Relationship Id="rId10" Type="http://schemas.openxmlformats.org/officeDocument/2006/relationships/tags" Target="../tags/tag115.xml" /><Relationship Id="rId11" Type="http://schemas.openxmlformats.org/officeDocument/2006/relationships/tags" Target="../tags/tag116.xml" /><Relationship Id="rId12" Type="http://schemas.openxmlformats.org/officeDocument/2006/relationships/tags" Target="../tags/tag117.xml" /><Relationship Id="rId13" Type="http://schemas.openxmlformats.org/officeDocument/2006/relationships/tags" Target="../tags/tag118.xml" /><Relationship Id="rId14" Type="http://schemas.openxmlformats.org/officeDocument/2006/relationships/tags" Target="../tags/tag119.xml" /><Relationship Id="rId15" Type="http://schemas.openxmlformats.org/officeDocument/2006/relationships/tags" Target="../tags/tag120.xml" /><Relationship Id="rId16" Type="http://schemas.openxmlformats.org/officeDocument/2006/relationships/tags" Target="../tags/tag121.xml" /><Relationship Id="rId17" Type="http://schemas.openxmlformats.org/officeDocument/2006/relationships/tags" Target="../tags/tag122.xml" /><Relationship Id="rId18" Type="http://schemas.openxmlformats.org/officeDocument/2006/relationships/tags" Target="../tags/tag123.xml" /><Relationship Id="rId19" Type="http://schemas.openxmlformats.org/officeDocument/2006/relationships/tags" Target="../tags/tag124.xml" /><Relationship Id="rId2" Type="http://schemas.openxmlformats.org/officeDocument/2006/relationships/tags" Target="../tags/tag107.xml" /><Relationship Id="rId20" Type="http://schemas.openxmlformats.org/officeDocument/2006/relationships/tags" Target="../tags/tag125.xml" /><Relationship Id="rId21" Type="http://schemas.openxmlformats.org/officeDocument/2006/relationships/tags" Target="../tags/tag126.xml" /><Relationship Id="rId22" Type="http://schemas.openxmlformats.org/officeDocument/2006/relationships/slideMaster" Target="../slideMasters/slideMaster2.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tags" Target="../tags/tag113.xml" /><Relationship Id="rId9" Type="http://schemas.openxmlformats.org/officeDocument/2006/relationships/tags" Target="../tags/tag11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1BB62F5-FFF1-4ACC-93EF-EC7D172C56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91DAA1-9DDF-421A-8E4B-EBB86CFB65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0D56E7E-3D8C-412A-BC02-D5FE7BE663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23A0410-256C-4B96-ADF2-64977960C1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8E8D158-3CE6-474F-9C35-89BCDD5AC74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11EB94E-545C-45E6-924F-957ED8662ED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D9CFAE8-D7D9-4048-9F95-C9075E5BF34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34765B-E0B9-45F3-B5A3-69E1246368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CFE69F-3FC3-46AC-B243-3710A6D312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FF6A5F-E449-411B-8A27-F2CD0EC73D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8D46BF-7757-414A-946A-150A6418B2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sp>
        <p:nvSpPr>
          <p:cNvPr id="1048668" name="任意多边形: 形状 6" descr="波浪2资源 2"/>
          <p:cNvSpPr/>
          <p:nvPr userDrawn="1">
            <p:custDataLst>
              <p:tags r:id="rId1"/>
            </p:custDataLst>
          </p:nvPr>
        </p:nvSpPr>
        <p:spPr>
          <a:xfrm>
            <a:off x="6887209" y="669925"/>
            <a:ext cx="5304791" cy="6192323"/>
          </a:xfrm>
          <a:custGeom>
            <a:gdLst>
              <a:gd name="connsiteX0" fmla="*/ 4946557 w 5304791"/>
              <a:gd name="connsiteY0" fmla="*/ 0 h 6192323"/>
              <a:gd name="connsiteX1" fmla="*/ 5304791 w 5304791"/>
              <a:gd name="connsiteY1" fmla="*/ 0 h 6192323"/>
              <a:gd name="connsiteX2" fmla="*/ 5304791 w 5304791"/>
              <a:gd name="connsiteY2" fmla="*/ 6192323 h 6192323"/>
              <a:gd name="connsiteX3" fmla="*/ 0 w 5304791"/>
              <a:gd name="connsiteY3" fmla="*/ 6192323 h 6192323"/>
              <a:gd name="connsiteX4" fmla="*/ 0 w 5304791"/>
              <a:gd name="connsiteY4" fmla="*/ 4946212 h 6192323"/>
              <a:gd name="connsiteX5" fmla="*/ 818112 w 5304791"/>
              <a:gd name="connsiteY5" fmla="*/ 4128101 h 6192323"/>
              <a:gd name="connsiteX6" fmla="*/ 1295478 w 5304791"/>
              <a:gd name="connsiteY6" fmla="*/ 4128101 h 6192323"/>
              <a:gd name="connsiteX7" fmla="*/ 2064682 w 5304791"/>
              <a:gd name="connsiteY7" fmla="*/ 3358897 h 6192323"/>
              <a:gd name="connsiteX8" fmla="*/ 2064682 w 5304791"/>
              <a:gd name="connsiteY8" fmla="*/ 2881645 h 6192323"/>
              <a:gd name="connsiteX9" fmla="*/ 2882794 w 5304791"/>
              <a:gd name="connsiteY9" fmla="*/ 2063648 h 6192323"/>
              <a:gd name="connsiteX10" fmla="*/ 3360159 w 5304791"/>
              <a:gd name="connsiteY10" fmla="*/ 2063648 h 6192323"/>
              <a:gd name="connsiteX11" fmla="*/ 4129363 w 5304791"/>
              <a:gd name="connsiteY11" fmla="*/ 1294444 h 6192323"/>
              <a:gd name="connsiteX12" fmla="*/ 4129363 w 5304791"/>
              <a:gd name="connsiteY12" fmla="*/ 818112 h 6192323"/>
              <a:gd name="connsiteX13" fmla="*/ 4946557 w 5304791"/>
              <a:gd name="connsiteY13" fmla="*/ 0 h 619232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04791" h="6192323">
                <a:moveTo>
                  <a:pt x="4946557" y="0"/>
                </a:moveTo>
                <a:lnTo>
                  <a:pt x="5304791" y="0"/>
                </a:lnTo>
                <a:lnTo>
                  <a:pt x="5304791" y="6192323"/>
                </a:lnTo>
                <a:lnTo>
                  <a:pt x="0" y="6192323"/>
                </a:lnTo>
                <a:lnTo>
                  <a:pt x="0" y="4946212"/>
                </a:lnTo>
                <a:cubicBezTo>
                  <a:pt x="-63" y="4494356"/>
                  <a:pt x="366255" y="4128032"/>
                  <a:pt x="818112" y="4128101"/>
                </a:cubicBezTo>
                <a:lnTo>
                  <a:pt x="1295478" y="4128101"/>
                </a:lnTo>
                <a:cubicBezTo>
                  <a:pt x="1720296" y="4128101"/>
                  <a:pt x="2064682" y="3783715"/>
                  <a:pt x="2064682" y="3358897"/>
                </a:cubicBezTo>
                <a:lnTo>
                  <a:pt x="2064682" y="2881645"/>
                </a:lnTo>
                <a:cubicBezTo>
                  <a:pt x="2064682" y="2429836"/>
                  <a:pt x="2430984" y="2063580"/>
                  <a:pt x="2882794" y="2063648"/>
                </a:cubicBezTo>
                <a:lnTo>
                  <a:pt x="3360159" y="2063648"/>
                </a:lnTo>
                <a:cubicBezTo>
                  <a:pt x="3784978" y="2063648"/>
                  <a:pt x="4129363" y="1719263"/>
                  <a:pt x="4129363" y="1294444"/>
                </a:cubicBezTo>
                <a:lnTo>
                  <a:pt x="4129363" y="818112"/>
                </a:lnTo>
                <a:cubicBezTo>
                  <a:pt x="4129295" y="366613"/>
                  <a:pt x="4495057" y="444"/>
                  <a:pt x="4946557" y="0"/>
                </a:cubicBezTo>
                <a:close/>
              </a:path>
            </a:pathLst>
          </a:custGeom>
          <a:solidFill>
            <a:schemeClr val="accent1"/>
          </a:solidFill>
          <a:ln w="1146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70" name="椭圆 8"/>
          <p:cNvSpPr/>
          <p:nvPr userDrawn="1">
            <p:custDataLst>
              <p:tags r:id="rId2"/>
            </p:custDataLst>
          </p:nvPr>
        </p:nvSpPr>
        <p:spPr>
          <a:xfrm>
            <a:off x="6767195" y="4498975"/>
            <a:ext cx="1087755" cy="1087755"/>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2" name="椭圆 10"/>
          <p:cNvSpPr/>
          <p:nvPr userDrawn="1">
            <p:custDataLst>
              <p:tags r:id="rId3"/>
            </p:custDataLst>
          </p:nvPr>
        </p:nvSpPr>
        <p:spPr>
          <a:xfrm>
            <a:off x="6614795" y="4346575"/>
            <a:ext cx="1393190" cy="139319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4" name="椭圆 11"/>
          <p:cNvSpPr/>
          <p:nvPr userDrawn="1">
            <p:custDataLst>
              <p:tags r:id="rId4"/>
            </p:custDataLst>
          </p:nvPr>
        </p:nvSpPr>
        <p:spPr>
          <a:xfrm>
            <a:off x="6464300" y="4196080"/>
            <a:ext cx="1694180" cy="169418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6" name="椭圆 12"/>
          <p:cNvSpPr/>
          <p:nvPr userDrawn="1">
            <p:custDataLst>
              <p:tags r:id="rId5"/>
            </p:custDataLst>
          </p:nvPr>
        </p:nvSpPr>
        <p:spPr>
          <a:xfrm>
            <a:off x="6318250" y="4050030"/>
            <a:ext cx="1986280" cy="198628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8" name="椭圆 14"/>
          <p:cNvSpPr/>
          <p:nvPr userDrawn="1">
            <p:custDataLst>
              <p:tags r:id="rId6"/>
            </p:custDataLst>
          </p:nvPr>
        </p:nvSpPr>
        <p:spPr>
          <a:xfrm>
            <a:off x="6158865" y="3890645"/>
            <a:ext cx="2304415" cy="2304415"/>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35" name="组合 15"/>
          <p:cNvGrpSpPr/>
          <p:nvPr userDrawn="1">
            <p:custDataLst>
              <p:tags r:id="rId7"/>
            </p:custDataLst>
          </p:nvPr>
        </p:nvGrpSpPr>
        <p:grpSpPr>
          <a:xfrm rot="5400000">
            <a:off x="1183958" y="384810"/>
            <a:ext cx="328295" cy="850900"/>
            <a:chOff x="8651" y="7205"/>
            <a:chExt cx="807" cy="2089"/>
          </a:xfrm>
          <a:solidFill>
            <a:schemeClr val="accent5"/>
          </a:solidFill>
        </p:grpSpPr>
        <p:grpSp>
          <p:nvGrpSpPr>
            <p:cNvPr id="37" name="组合 16"/>
            <p:cNvGrpSpPr/>
            <p:nvPr/>
          </p:nvGrpSpPr>
          <p:grpSpPr>
            <a:xfrm>
              <a:off x="8651" y="9115"/>
              <a:ext cx="806" cy="179"/>
              <a:chOff x="8651" y="9544"/>
              <a:chExt cx="806" cy="179"/>
            </a:xfrm>
            <a:grpFill/>
          </p:grpSpPr>
          <p:sp>
            <p:nvSpPr>
              <p:cNvPr id="1048680" name="椭圆 29"/>
              <p:cNvSpPr>
                <a:spLocks noChangeAspect="1"/>
              </p:cNvSpPr>
              <p:nvPr>
                <p:custDataLst>
                  <p:tags r:id="rId8"/>
                </p:custDataLst>
              </p:nvPr>
            </p:nvSpPr>
            <p:spPr>
              <a:xfrm rot="5400000" flipH="1">
                <a:off x="927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82" name="椭圆 30"/>
              <p:cNvSpPr>
                <a:spLocks noChangeAspect="1"/>
              </p:cNvSpPr>
              <p:nvPr>
                <p:custDataLst>
                  <p:tags r:id="rId9"/>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39" name="组合 18"/>
            <p:cNvGrpSpPr/>
            <p:nvPr/>
          </p:nvGrpSpPr>
          <p:grpSpPr>
            <a:xfrm>
              <a:off x="8651" y="8479"/>
              <a:ext cx="807" cy="178"/>
              <a:chOff x="8651" y="8765"/>
              <a:chExt cx="807" cy="178"/>
            </a:xfrm>
            <a:grpFill/>
          </p:grpSpPr>
          <p:sp>
            <p:nvSpPr>
              <p:cNvPr id="1048684" name="椭圆 27"/>
              <p:cNvSpPr>
                <a:spLocks noChangeAspect="1"/>
              </p:cNvSpPr>
              <p:nvPr>
                <p:custDataLst>
                  <p:tags r:id="rId10"/>
                </p:custDataLst>
              </p:nvPr>
            </p:nvSpPr>
            <p:spPr>
              <a:xfrm rot="5400000" flipH="1">
                <a:off x="927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86" name="椭圆 28"/>
              <p:cNvSpPr>
                <a:spLocks noChangeAspect="1"/>
              </p:cNvSpPr>
              <p:nvPr>
                <p:custDataLst>
                  <p:tags r:id="rId11"/>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41" name="组合 20"/>
            <p:cNvGrpSpPr/>
            <p:nvPr/>
          </p:nvGrpSpPr>
          <p:grpSpPr>
            <a:xfrm>
              <a:off x="8651" y="7842"/>
              <a:ext cx="807" cy="178"/>
              <a:chOff x="8651" y="7985"/>
              <a:chExt cx="807" cy="178"/>
            </a:xfrm>
            <a:grpFill/>
          </p:grpSpPr>
          <p:sp>
            <p:nvSpPr>
              <p:cNvPr id="1048688" name="椭圆 25"/>
              <p:cNvSpPr>
                <a:spLocks noChangeAspect="1"/>
              </p:cNvSpPr>
              <p:nvPr>
                <p:custDataLst>
                  <p:tags r:id="rId12"/>
                </p:custDataLst>
              </p:nvPr>
            </p:nvSpPr>
            <p:spPr>
              <a:xfrm rot="5400000" flipH="1">
                <a:off x="927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90" name="椭圆 26"/>
              <p:cNvSpPr>
                <a:spLocks noChangeAspect="1"/>
              </p:cNvSpPr>
              <p:nvPr>
                <p:custDataLst>
                  <p:tags r:id="rId13"/>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43" name="组合 21"/>
            <p:cNvGrpSpPr/>
            <p:nvPr/>
          </p:nvGrpSpPr>
          <p:grpSpPr>
            <a:xfrm>
              <a:off x="8651" y="7205"/>
              <a:ext cx="807" cy="178"/>
              <a:chOff x="8651" y="7205"/>
              <a:chExt cx="807" cy="178"/>
            </a:xfrm>
            <a:grpFill/>
          </p:grpSpPr>
          <p:sp>
            <p:nvSpPr>
              <p:cNvPr id="1048692" name="椭圆 22"/>
              <p:cNvSpPr>
                <a:spLocks noChangeAspect="1"/>
              </p:cNvSpPr>
              <p:nvPr>
                <p:custDataLst>
                  <p:tags r:id="rId14"/>
                </p:custDataLst>
              </p:nvPr>
            </p:nvSpPr>
            <p:spPr>
              <a:xfrm rot="5400000" flipH="1">
                <a:off x="927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94" name="椭圆 24"/>
              <p:cNvSpPr>
                <a:spLocks noChangeAspect="1"/>
              </p:cNvSpPr>
              <p:nvPr>
                <p:custDataLst>
                  <p:tags r:id="rId15"/>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1048696" name="任意多边形: 形状 31" descr="波浪1资源 1"/>
          <p:cNvSpPr/>
          <p:nvPr userDrawn="1">
            <p:custDataLst>
              <p:tags r:id="rId16"/>
            </p:custDataLst>
          </p:nvPr>
        </p:nvSpPr>
        <p:spPr>
          <a:xfrm>
            <a:off x="9172576" y="2862604"/>
            <a:ext cx="3019425" cy="3993396"/>
          </a:xfrm>
          <a:custGeom>
            <a:gdLst>
              <a:gd name="connsiteX0" fmla="*/ 3019425 w 3019425"/>
              <a:gd name="connsiteY0" fmla="*/ 0 h 3993396"/>
              <a:gd name="connsiteX1" fmla="*/ 3019425 w 3019425"/>
              <a:gd name="connsiteY1" fmla="*/ 3993396 h 3993396"/>
              <a:gd name="connsiteX2" fmla="*/ 0 w 3019425"/>
              <a:gd name="connsiteY2" fmla="*/ 3993396 h 3993396"/>
              <a:gd name="connsiteX3" fmla="*/ 0 w 3019425"/>
              <a:gd name="connsiteY3" fmla="*/ 3117146 h 3993396"/>
              <a:gd name="connsiteX4" fmla="*/ 460299 w 3019425"/>
              <a:gd name="connsiteY4" fmla="*/ 2656847 h 3993396"/>
              <a:gd name="connsiteX5" fmla="*/ 876250 w 3019425"/>
              <a:gd name="connsiteY5" fmla="*/ 2656847 h 3993396"/>
              <a:gd name="connsiteX6" fmla="*/ 1336549 w 3019425"/>
              <a:gd name="connsiteY6" fmla="*/ 2196783 h 3993396"/>
              <a:gd name="connsiteX7" fmla="*/ 1336549 w 3019425"/>
              <a:gd name="connsiteY7" fmla="*/ 2196666 h 3993396"/>
              <a:gd name="connsiteX8" fmla="*/ 1336549 w 3019425"/>
              <a:gd name="connsiteY8" fmla="*/ 1780714 h 3993396"/>
              <a:gd name="connsiteX9" fmla="*/ 1796731 w 3019425"/>
              <a:gd name="connsiteY9" fmla="*/ 1320415 h 3993396"/>
              <a:gd name="connsiteX10" fmla="*/ 2212800 w 3019425"/>
              <a:gd name="connsiteY10" fmla="*/ 1320415 h 3993396"/>
              <a:gd name="connsiteX11" fmla="*/ 2672981 w 3019425"/>
              <a:gd name="connsiteY11" fmla="*/ 860234 h 3993396"/>
              <a:gd name="connsiteX12" fmla="*/ 2672981 w 3019425"/>
              <a:gd name="connsiteY12" fmla="*/ 860116 h 3993396"/>
              <a:gd name="connsiteX13" fmla="*/ 2672981 w 3019425"/>
              <a:gd name="connsiteY13" fmla="*/ 444400 h 3993396"/>
              <a:gd name="connsiteX14" fmla="*/ 2954111 w 3019425"/>
              <a:gd name="connsiteY14" fmla="*/ 20274 h 3993396"/>
              <a:gd name="connsiteX15" fmla="*/ 3019425 w 3019425"/>
              <a:gd name="connsiteY15" fmla="*/ 0 h 399339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19425" h="3993396">
                <a:moveTo>
                  <a:pt x="3019425" y="0"/>
                </a:moveTo>
                <a:lnTo>
                  <a:pt x="3019425" y="3993396"/>
                </a:lnTo>
                <a:lnTo>
                  <a:pt x="0" y="3993396"/>
                </a:lnTo>
                <a:lnTo>
                  <a:pt x="0" y="3117146"/>
                </a:lnTo>
                <a:cubicBezTo>
                  <a:pt x="0" y="2862930"/>
                  <a:pt x="206083" y="2656847"/>
                  <a:pt x="460299" y="2656847"/>
                </a:cubicBezTo>
                <a:lnTo>
                  <a:pt x="876250" y="2656847"/>
                </a:lnTo>
                <a:cubicBezTo>
                  <a:pt x="1130402" y="2656912"/>
                  <a:pt x="1336484" y="2450934"/>
                  <a:pt x="1336549" y="2196783"/>
                </a:cubicBezTo>
                <a:cubicBezTo>
                  <a:pt x="1336549" y="2196744"/>
                  <a:pt x="1336549" y="2196705"/>
                  <a:pt x="1336549" y="2196666"/>
                </a:cubicBezTo>
                <a:lnTo>
                  <a:pt x="1336549" y="1780714"/>
                </a:lnTo>
                <a:cubicBezTo>
                  <a:pt x="1336549" y="1526544"/>
                  <a:pt x="1542561" y="1320480"/>
                  <a:pt x="1796731" y="1320415"/>
                </a:cubicBezTo>
                <a:lnTo>
                  <a:pt x="2212800" y="1320415"/>
                </a:lnTo>
                <a:cubicBezTo>
                  <a:pt x="2466951" y="1320415"/>
                  <a:pt x="2672981" y="1114385"/>
                  <a:pt x="2672981" y="860234"/>
                </a:cubicBezTo>
                <a:cubicBezTo>
                  <a:pt x="2672981" y="860195"/>
                  <a:pt x="2672981" y="860155"/>
                  <a:pt x="2672981" y="860116"/>
                </a:cubicBezTo>
                <a:lnTo>
                  <a:pt x="2672981" y="444400"/>
                </a:lnTo>
                <a:cubicBezTo>
                  <a:pt x="2672981" y="253738"/>
                  <a:pt x="2788903" y="90151"/>
                  <a:pt x="2954111" y="20274"/>
                </a:cubicBezTo>
                <a:lnTo>
                  <a:pt x="3019425" y="0"/>
                </a:lnTo>
                <a:close/>
              </a:path>
            </a:pathLst>
          </a:custGeom>
          <a:solidFill>
            <a:schemeClr val="accent4"/>
          </a:solidFill>
          <a:ln w="1176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45" name="组合 32"/>
          <p:cNvGrpSpPr/>
          <p:nvPr userDrawn="1">
            <p:custDataLst>
              <p:tags r:id="rId17"/>
            </p:custDataLst>
          </p:nvPr>
        </p:nvGrpSpPr>
        <p:grpSpPr>
          <a:xfrm>
            <a:off x="3089660" y="0"/>
            <a:ext cx="2728840" cy="1364420"/>
            <a:chOff x="3089660" y="0"/>
            <a:chExt cx="2728840" cy="1364420"/>
          </a:xfrm>
        </p:grpSpPr>
        <p:sp>
          <p:nvSpPr>
            <p:cNvPr id="1048698" name="任意多边形: 形状 33"/>
            <p:cNvSpPr/>
            <p:nvPr>
              <p:custDataLst>
                <p:tags r:id="rId18"/>
              </p:custDataLst>
            </p:nvPr>
          </p:nvSpPr>
          <p:spPr>
            <a:xfrm>
              <a:off x="3825125" y="0"/>
              <a:ext cx="1257910" cy="62895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00" name="任意多边形: 形状 34"/>
            <p:cNvSpPr/>
            <p:nvPr>
              <p:custDataLst>
                <p:tags r:id="rId19"/>
              </p:custDataLst>
            </p:nvPr>
          </p:nvSpPr>
          <p:spPr>
            <a:xfrm>
              <a:off x="3651277" y="0"/>
              <a:ext cx="1605606" cy="802804"/>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702" name="任意多边形: 形状 35"/>
            <p:cNvSpPr/>
            <p:nvPr>
              <p:custDataLst>
                <p:tags r:id="rId20"/>
              </p:custDataLst>
            </p:nvPr>
          </p:nvSpPr>
          <p:spPr>
            <a:xfrm>
              <a:off x="3483452" y="0"/>
              <a:ext cx="1941257" cy="970629"/>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704" name="任意多边形: 形状 36"/>
            <p:cNvSpPr/>
            <p:nvPr>
              <p:custDataLst>
                <p:tags r:id="rId21"/>
              </p:custDataLst>
            </p:nvPr>
          </p:nvSpPr>
          <p:spPr>
            <a:xfrm>
              <a:off x="3301845" y="0"/>
              <a:ext cx="2304471" cy="1152236"/>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706" name="任意多边形: 形状 37"/>
            <p:cNvSpPr/>
            <p:nvPr>
              <p:custDataLst>
                <p:tags r:id="rId22"/>
              </p:custDataLst>
            </p:nvPr>
          </p:nvSpPr>
          <p:spPr>
            <a:xfrm>
              <a:off x="3089660" y="0"/>
              <a:ext cx="2728840" cy="136442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grpSp>
      <p:sp>
        <p:nvSpPr>
          <p:cNvPr id="1048708" name="标题 1"/>
          <p:cNvSpPr>
            <a:spLocks noGrp="1"/>
          </p:cNvSpPr>
          <p:nvPr>
            <p:ph type="ctrTitle" hasCustomPrompt="1"/>
            <p:custDataLst>
              <p:tags r:id="rId23"/>
            </p:custDataLst>
          </p:nvPr>
        </p:nvSpPr>
        <p:spPr>
          <a:xfrm>
            <a:off x="838200" y="2131488"/>
            <a:ext cx="8708376" cy="1800000"/>
          </a:xfrm>
        </p:spPr>
        <p:txBody>
          <a:bodyPr anchor="t">
            <a:normAutofit/>
          </a:bodyPr>
          <a:lstStyle>
            <a:lvl1pPr algn="l">
              <a:lnSpc>
                <a:spcPct val="100000"/>
              </a:lnSpc>
              <a:defRPr sz="5400">
                <a:solidFill>
                  <a:schemeClr val="accent4"/>
                </a:solidFill>
              </a:defRPr>
            </a:lvl1pPr>
          </a:lstStyle>
          <a:p>
            <a:r>
              <a:rPr lang="zh-CN" altLang="en-US"/>
              <a:t>单击此处编辑母版</a:t>
            </a:r>
            <a:br>
              <a:rPr lang="en-US" altLang="zh-CN"/>
            </a:br>
            <a:r>
              <a:rPr lang="zh-CN" altLang="en-US"/>
              <a:t>标题样式</a:t>
            </a:r>
            <a:endParaRPr lang="zh-CN" altLang="en-US"/>
          </a:p>
        </p:txBody>
      </p:sp>
      <p:sp>
        <p:nvSpPr>
          <p:cNvPr id="1048710" name="日期占位符 3"/>
          <p:cNvSpPr>
            <a:spLocks noGrp="1"/>
          </p:cNvSpPr>
          <p:nvPr>
            <p:ph type="dt" sz="half" idx="10"/>
            <p:custDataLst>
              <p:tags r:id="rId24"/>
            </p:custDataLst>
          </p:nvPr>
        </p:nvSpPr>
        <p:spPr/>
        <p:txBody>
          <a:bodyPr>
            <a:normAutofit/>
          </a:bodyPr>
          <a:lstStyle/>
          <a:p>
            <a:fld id="{5592522B-0F24-4480-B9DD-A9474A6880D6}" type="datetimeFigureOut">
              <a:rPr lang="zh-CN" altLang="en-US" smtClean="0"/>
              <a:t/>
            </a:fld>
            <a:endParaRPr lang="zh-CN" altLang="en-US"/>
          </a:p>
        </p:txBody>
      </p:sp>
      <p:sp>
        <p:nvSpPr>
          <p:cNvPr id="1048712" name="页脚占位符 4"/>
          <p:cNvSpPr>
            <a:spLocks noGrp="1"/>
          </p:cNvSpPr>
          <p:nvPr>
            <p:ph type="ftr" sz="quarter" idx="11"/>
            <p:custDataLst>
              <p:tags r:id="rId25"/>
            </p:custDataLst>
          </p:nvPr>
        </p:nvSpPr>
        <p:spPr/>
        <p:txBody>
          <a:bodyPr>
            <a:normAutofit/>
          </a:bodyPr>
          <a:lstStyle/>
          <a:p>
            <a:endParaRPr lang="zh-CN" altLang="en-US"/>
          </a:p>
        </p:txBody>
      </p:sp>
      <p:sp>
        <p:nvSpPr>
          <p:cNvPr id="1048714" name="灯片编号占位符 5"/>
          <p:cNvSpPr>
            <a:spLocks noGrp="1"/>
          </p:cNvSpPr>
          <p:nvPr>
            <p:ph type="sldNum" sz="quarter" idx="12"/>
            <p:custDataLst>
              <p:tags r:id="rId26"/>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48716" name="文本占位符 9"/>
          <p:cNvSpPr>
            <a:spLocks noGrp="1"/>
          </p:cNvSpPr>
          <p:nvPr>
            <p:ph type="body" sz="quarter" idx="13" hasCustomPrompt="1"/>
            <p:custDataLst>
              <p:tags r:id="rId27"/>
            </p:custDataLst>
          </p:nvPr>
        </p:nvSpPr>
        <p:spPr>
          <a:xfrm>
            <a:off x="842642" y="5230368"/>
            <a:ext cx="2743199" cy="976128"/>
          </a:xfrm>
        </p:spPr>
        <p:txBody>
          <a:bodyPr anchor="b">
            <a:normAutofit/>
          </a:bodyPr>
          <a:lstStyle>
            <a:lvl1pPr marL="0" indent="0">
              <a:lnSpc>
                <a:spcPct val="100000"/>
              </a:lnSpc>
              <a:buNone/>
              <a:defRPr sz="1600" b="1">
                <a:solidFill>
                  <a:schemeClr val="accent4"/>
                </a:solidFill>
              </a:defRPr>
            </a:lvl1pPr>
          </a:lstStyle>
          <a:p>
            <a:pPr lvl="0"/>
            <a:r>
              <a:rPr lang="zh-CN" altLang="en-US"/>
              <a:t>公司名占位符</a:t>
            </a:r>
            <a:endParaRPr lang="zh-CN" altLang="en-US"/>
          </a:p>
        </p:txBody>
      </p:sp>
      <p:sp>
        <p:nvSpPr>
          <p:cNvPr id="1048718" name="文本占位符 13"/>
          <p:cNvSpPr>
            <a:spLocks noGrp="1"/>
          </p:cNvSpPr>
          <p:nvPr>
            <p:ph type="body" sz="quarter" idx="14" hasCustomPrompt="1"/>
            <p:custDataLst>
              <p:tags r:id="rId28"/>
            </p:custDataLst>
          </p:nvPr>
        </p:nvSpPr>
        <p:spPr>
          <a:xfrm>
            <a:off x="3360716" y="4168127"/>
            <a:ext cx="2950805" cy="976128"/>
          </a:xfrm>
        </p:spPr>
        <p:txBody>
          <a:bodyPr anchor="t">
            <a:normAutofit/>
          </a:bodyPr>
          <a:lstStyle>
            <a:lvl1pPr marL="0" indent="0" algn="l">
              <a:lnSpc>
                <a:spcPct val="100000"/>
              </a:lnSpc>
              <a:buNone/>
              <a:defRPr sz="1600">
                <a:solidFill>
                  <a:schemeClr val="accent3"/>
                </a:solidFill>
              </a:defRPr>
            </a:lvl1pPr>
          </a:lstStyle>
          <a:p>
            <a:pPr lvl="0"/>
            <a:r>
              <a:rPr lang="zh-CN" altLang="en-US"/>
              <a:t>日期时间占位符</a:t>
            </a:r>
            <a:endParaRPr lang="zh-CN" altLang="en-US"/>
          </a:p>
        </p:txBody>
      </p:sp>
      <p:sp>
        <p:nvSpPr>
          <p:cNvPr id="1048720" name="文本占位符 23"/>
          <p:cNvSpPr>
            <a:spLocks noGrp="1"/>
          </p:cNvSpPr>
          <p:nvPr>
            <p:ph type="body" sz="quarter" idx="17" hasCustomPrompt="1"/>
            <p:custDataLst>
              <p:tags r:id="rId29"/>
            </p:custDataLst>
          </p:nvPr>
        </p:nvSpPr>
        <p:spPr>
          <a:xfrm>
            <a:off x="838200" y="4168895"/>
            <a:ext cx="2463645" cy="976128"/>
          </a:xfrm>
        </p:spPr>
        <p:txBody>
          <a:bodyPr anchor="t">
            <a:normAutofit/>
          </a:bodyPr>
          <a:lstStyle>
            <a:lvl1pPr marL="0" indent="0" algn="l">
              <a:lnSpc>
                <a:spcPct val="100000"/>
              </a:lnSpc>
              <a:buNone/>
              <a:defRPr sz="1600">
                <a:solidFill>
                  <a:schemeClr val="accent3"/>
                </a:solidFill>
              </a:defRPr>
            </a:lvl1pPr>
          </a:lstStyle>
          <a:p>
            <a:pPr lvl="0"/>
            <a:r>
              <a:rPr lang="zh-CN" altLang="en-US"/>
              <a:t>署名占位符</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47" name=""/>
        <p:cNvGrpSpPr/>
        <p:nvPr/>
      </p:nvGrpSpPr>
      <p:grpSpPr>
        <a:xfrm>
          <a:off x="0" y="0"/>
          <a:ext cx="0" cy="0"/>
        </a:xfrm>
      </p:grpSpPr>
      <p:sp>
        <p:nvSpPr>
          <p:cNvPr id="104872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24"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6"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28" name="页脚占位符 4"/>
          <p:cNvSpPr>
            <a:spLocks noGrp="1"/>
          </p:cNvSpPr>
          <p:nvPr>
            <p:ph type="ftr" sz="quarter" idx="11"/>
            <p:custDataLst>
              <p:tags r:id="rId4"/>
            </p:custDataLst>
          </p:nvPr>
        </p:nvSpPr>
        <p:spPr/>
        <p:txBody>
          <a:bodyPr/>
          <a:lstStyle/>
          <a:p>
            <a:endParaRPr lang="zh-CN" altLang="en-US"/>
          </a:p>
        </p:txBody>
      </p:sp>
      <p:sp>
        <p:nvSpPr>
          <p:cNvPr id="1048730"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49" name=""/>
        <p:cNvGrpSpPr/>
        <p:nvPr/>
      </p:nvGrpSpPr>
      <p:grpSpPr>
        <a:xfrm>
          <a:off x="0" y="0"/>
          <a:ext cx="0" cy="0"/>
        </a:xfrm>
      </p:grpSpPr>
      <p:sp>
        <p:nvSpPr>
          <p:cNvPr id="1048732" name="图片 8" descr="波浪3资源 2"/>
          <p:cNvSpPr/>
          <p:nvPr/>
        </p:nvSpPr>
        <p:spPr>
          <a:xfrm flipH="1">
            <a:off x="0" y="1166495"/>
            <a:ext cx="5688960" cy="5688960"/>
          </a:xfrm>
          <a:custGeom>
            <a:gdLst>
              <a:gd name="connsiteX0" fmla="*/ 5688961 w 5688960"/>
              <a:gd name="connsiteY0" fmla="*/ 0 h 5688960"/>
              <a:gd name="connsiteX1" fmla="*/ 5688961 w 5688960"/>
              <a:gd name="connsiteY1" fmla="*/ 5688961 h 5688960"/>
              <a:gd name="connsiteX2" fmla="*/ 0 w 5688960"/>
              <a:gd name="connsiteY2" fmla="*/ 5688961 h 5688960"/>
              <a:gd name="connsiteX3" fmla="*/ 1374264 w 5688960"/>
              <a:gd name="connsiteY3" fmla="*/ 5166681 h 5688960"/>
              <a:gd name="connsiteX4" fmla="*/ 1896543 w 5688960"/>
              <a:gd name="connsiteY4" fmla="*/ 3792417 h 5688960"/>
              <a:gd name="connsiteX5" fmla="*/ 3270808 w 5688960"/>
              <a:gd name="connsiteY5" fmla="*/ 3270138 h 5688960"/>
              <a:gd name="connsiteX6" fmla="*/ 3793087 w 5688960"/>
              <a:gd name="connsiteY6" fmla="*/ 1895740 h 5688960"/>
              <a:gd name="connsiteX7" fmla="*/ 5167485 w 5688960"/>
              <a:gd name="connsiteY7" fmla="*/ 1373461 h 5688960"/>
              <a:gd name="connsiteX8" fmla="*/ 5688961 w 5688960"/>
              <a:gd name="connsiteY8" fmla="*/ 0 h 56889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8960" h="5688960">
                <a:moveTo>
                  <a:pt x="5688961" y="0"/>
                </a:moveTo>
                <a:lnTo>
                  <a:pt x="5688961" y="5688961"/>
                </a:lnTo>
                <a:lnTo>
                  <a:pt x="0" y="5688961"/>
                </a:lnTo>
                <a:cubicBezTo>
                  <a:pt x="473935" y="5214758"/>
                  <a:pt x="900195" y="5641018"/>
                  <a:pt x="1374264" y="5166681"/>
                </a:cubicBezTo>
                <a:cubicBezTo>
                  <a:pt x="1848333" y="4692345"/>
                  <a:pt x="1422073" y="4266352"/>
                  <a:pt x="1896543" y="3792417"/>
                </a:cubicBezTo>
                <a:cubicBezTo>
                  <a:pt x="2371014" y="3318482"/>
                  <a:pt x="2796739" y="3744475"/>
                  <a:pt x="3270808" y="3270138"/>
                </a:cubicBezTo>
                <a:cubicBezTo>
                  <a:pt x="3744877" y="2795801"/>
                  <a:pt x="3318616" y="2369809"/>
                  <a:pt x="3793087" y="1895740"/>
                </a:cubicBezTo>
                <a:cubicBezTo>
                  <a:pt x="4267558" y="1421671"/>
                  <a:pt x="4693416" y="1847797"/>
                  <a:pt x="5167485" y="1373461"/>
                </a:cubicBezTo>
                <a:cubicBezTo>
                  <a:pt x="5641554" y="899124"/>
                  <a:pt x="5214624" y="474069"/>
                  <a:pt x="5688961" y="0"/>
                </a:cubicBezTo>
                <a:close/>
              </a:path>
            </a:pathLst>
          </a:custGeom>
          <a:solidFill>
            <a:schemeClr val="accent4"/>
          </a:solidFill>
          <a:ln w="1338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34" name="日期占位符 6"/>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36" name="圆角矩形 9"/>
          <p:cNvSpPr/>
          <p:nvPr userDrawn="1">
            <p:custDataLst>
              <p:tags r:id="rId2"/>
            </p:custDataLst>
          </p:nvPr>
        </p:nvSpPr>
        <p:spPr>
          <a:xfrm flipH="1">
            <a:off x="2814955" y="2491740"/>
            <a:ext cx="2459990" cy="1563370"/>
          </a:xfrm>
          <a:prstGeom prst="roundRect">
            <a:avLst>
              <a:gd name="adj" fmla="val 50000"/>
            </a:avLst>
          </a:prstGeom>
          <a:solidFill>
            <a:schemeClr val="accent6">
              <a:lumMod val="20000"/>
              <a:lumOff val="8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1" name="组合 5"/>
          <p:cNvGrpSpPr/>
          <p:nvPr userDrawn="1">
            <p:custDataLst>
              <p:tags r:id="rId3"/>
            </p:custDataLst>
          </p:nvPr>
        </p:nvGrpSpPr>
        <p:grpSpPr>
          <a:xfrm>
            <a:off x="5137785" y="4574540"/>
            <a:ext cx="600710" cy="1326515"/>
            <a:chOff x="8651" y="7204"/>
            <a:chExt cx="946" cy="2089"/>
          </a:xfrm>
          <a:solidFill>
            <a:schemeClr val="accent5">
              <a:alpha val="50000"/>
            </a:schemeClr>
          </a:solidFill>
        </p:grpSpPr>
        <p:grpSp>
          <p:nvGrpSpPr>
            <p:cNvPr id="53" name="组合 9"/>
            <p:cNvGrpSpPr/>
            <p:nvPr/>
          </p:nvGrpSpPr>
          <p:grpSpPr>
            <a:xfrm>
              <a:off x="8651" y="9115"/>
              <a:ext cx="945" cy="178"/>
              <a:chOff x="8651" y="9544"/>
              <a:chExt cx="945" cy="178"/>
            </a:xfrm>
            <a:grpFill/>
          </p:grpSpPr>
          <p:sp>
            <p:nvSpPr>
              <p:cNvPr id="1048738" name="椭圆 19"/>
              <p:cNvSpPr>
                <a:spLocks noChangeAspect="1"/>
              </p:cNvSpPr>
              <p:nvPr>
                <p:custDataLst>
                  <p:tags r:id="rId4"/>
                </p:custDataLst>
              </p:nvPr>
            </p:nvSpPr>
            <p:spPr>
              <a:xfrm rot="5400000" flipH="1">
                <a:off x="941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40" name="椭圆 20"/>
              <p:cNvSpPr>
                <a:spLocks noChangeAspect="1"/>
              </p:cNvSpPr>
              <p:nvPr>
                <p:custDataLst>
                  <p:tags r:id="rId5"/>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5" name="组合 10"/>
            <p:cNvGrpSpPr/>
            <p:nvPr/>
          </p:nvGrpSpPr>
          <p:grpSpPr>
            <a:xfrm>
              <a:off x="8651" y="8478"/>
              <a:ext cx="946" cy="178"/>
              <a:chOff x="8651" y="8764"/>
              <a:chExt cx="946" cy="178"/>
            </a:xfrm>
            <a:grpFill/>
          </p:grpSpPr>
          <p:sp>
            <p:nvSpPr>
              <p:cNvPr id="1048742" name="椭圆 17"/>
              <p:cNvSpPr>
                <a:spLocks noChangeAspect="1"/>
              </p:cNvSpPr>
              <p:nvPr>
                <p:custDataLst>
                  <p:tags r:id="rId6"/>
                </p:custDataLst>
              </p:nvPr>
            </p:nvSpPr>
            <p:spPr>
              <a:xfrm rot="5400000" flipH="1">
                <a:off x="941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44" name="椭圆 18"/>
              <p:cNvSpPr>
                <a:spLocks noChangeAspect="1"/>
              </p:cNvSpPr>
              <p:nvPr>
                <p:custDataLst>
                  <p:tags r:id="rId7"/>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7" name="组合 11"/>
            <p:cNvGrpSpPr/>
            <p:nvPr/>
          </p:nvGrpSpPr>
          <p:grpSpPr>
            <a:xfrm>
              <a:off x="8651" y="7841"/>
              <a:ext cx="946" cy="178"/>
              <a:chOff x="8651" y="7984"/>
              <a:chExt cx="946" cy="178"/>
            </a:xfrm>
            <a:grpFill/>
          </p:grpSpPr>
          <p:sp>
            <p:nvSpPr>
              <p:cNvPr id="1048746" name="椭圆 15"/>
              <p:cNvSpPr>
                <a:spLocks noChangeAspect="1"/>
              </p:cNvSpPr>
              <p:nvPr>
                <p:custDataLst>
                  <p:tags r:id="rId8"/>
                </p:custDataLst>
              </p:nvPr>
            </p:nvSpPr>
            <p:spPr>
              <a:xfrm rot="5400000" flipH="1">
                <a:off x="941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48" name="椭圆 16"/>
              <p:cNvSpPr>
                <a:spLocks noChangeAspect="1"/>
              </p:cNvSpPr>
              <p:nvPr>
                <p:custDataLst>
                  <p:tags r:id="rId9"/>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9" name="组合 12"/>
            <p:cNvGrpSpPr/>
            <p:nvPr/>
          </p:nvGrpSpPr>
          <p:grpSpPr>
            <a:xfrm>
              <a:off x="8651" y="7204"/>
              <a:ext cx="946" cy="178"/>
              <a:chOff x="8651" y="7204"/>
              <a:chExt cx="946" cy="178"/>
            </a:xfrm>
            <a:grpFill/>
          </p:grpSpPr>
          <p:sp>
            <p:nvSpPr>
              <p:cNvPr id="1048750" name="椭圆 13"/>
              <p:cNvSpPr>
                <a:spLocks noChangeAspect="1"/>
              </p:cNvSpPr>
              <p:nvPr>
                <p:custDataLst>
                  <p:tags r:id="rId10"/>
                </p:custDataLst>
              </p:nvPr>
            </p:nvSpPr>
            <p:spPr>
              <a:xfrm rot="5400000" flipH="1">
                <a:off x="941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52" name="椭圆 14"/>
              <p:cNvSpPr>
                <a:spLocks noChangeAspect="1"/>
              </p:cNvSpPr>
              <p:nvPr>
                <p:custDataLst>
                  <p:tags r:id="rId11"/>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1048754" name="椭圆 21"/>
          <p:cNvSpPr>
            <a:spLocks noChangeAspect="1"/>
          </p:cNvSpPr>
          <p:nvPr userDrawn="1">
            <p:custDataLst>
              <p:tags r:id="rId12"/>
            </p:custDataLst>
          </p:nvPr>
        </p:nvSpPr>
        <p:spPr>
          <a:xfrm flipH="1">
            <a:off x="1148715" y="1753235"/>
            <a:ext cx="3039745" cy="3040380"/>
          </a:xfrm>
          <a:prstGeom prst="ellipse">
            <a:avLst/>
          </a:prstGeom>
          <a:solidFill>
            <a:schemeClr val="accent5"/>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1" name="组合 24"/>
          <p:cNvGrpSpPr/>
          <p:nvPr userDrawn="1">
            <p:custDataLst>
              <p:tags r:id="rId13"/>
            </p:custDataLst>
          </p:nvPr>
        </p:nvGrpSpPr>
        <p:grpSpPr>
          <a:xfrm rot="5400000">
            <a:off x="1190308" y="172403"/>
            <a:ext cx="467995" cy="1326515"/>
            <a:chOff x="8651" y="7205"/>
            <a:chExt cx="737" cy="2089"/>
          </a:xfrm>
          <a:solidFill>
            <a:schemeClr val="accent2"/>
          </a:solidFill>
        </p:grpSpPr>
        <p:grpSp>
          <p:nvGrpSpPr>
            <p:cNvPr id="63" name="组合 25"/>
            <p:cNvGrpSpPr/>
            <p:nvPr/>
          </p:nvGrpSpPr>
          <p:grpSpPr>
            <a:xfrm>
              <a:off x="8651" y="9115"/>
              <a:ext cx="736" cy="179"/>
              <a:chOff x="8651" y="9544"/>
              <a:chExt cx="736" cy="179"/>
            </a:xfrm>
            <a:grpFill/>
          </p:grpSpPr>
          <p:sp>
            <p:nvSpPr>
              <p:cNvPr id="1048756" name="椭圆 35"/>
              <p:cNvSpPr>
                <a:spLocks noChangeAspect="1"/>
              </p:cNvSpPr>
              <p:nvPr>
                <p:custDataLst>
                  <p:tags r:id="rId14"/>
                </p:custDataLst>
              </p:nvPr>
            </p:nvSpPr>
            <p:spPr>
              <a:xfrm rot="5400000" flipH="1">
                <a:off x="920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58" name="椭圆 36"/>
              <p:cNvSpPr>
                <a:spLocks noChangeAspect="1"/>
              </p:cNvSpPr>
              <p:nvPr>
                <p:custDataLst>
                  <p:tags r:id="rId15"/>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5" name="组合 26"/>
            <p:cNvGrpSpPr/>
            <p:nvPr/>
          </p:nvGrpSpPr>
          <p:grpSpPr>
            <a:xfrm>
              <a:off x="8651" y="8479"/>
              <a:ext cx="737" cy="178"/>
              <a:chOff x="8651" y="8765"/>
              <a:chExt cx="737" cy="178"/>
            </a:xfrm>
            <a:grpFill/>
          </p:grpSpPr>
          <p:sp>
            <p:nvSpPr>
              <p:cNvPr id="1048760" name="椭圆 33"/>
              <p:cNvSpPr>
                <a:spLocks noChangeAspect="1"/>
              </p:cNvSpPr>
              <p:nvPr>
                <p:custDataLst>
                  <p:tags r:id="rId16"/>
                </p:custDataLst>
              </p:nvPr>
            </p:nvSpPr>
            <p:spPr>
              <a:xfrm rot="5400000" flipH="1">
                <a:off x="920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62" name="椭圆 34"/>
              <p:cNvSpPr>
                <a:spLocks noChangeAspect="1"/>
              </p:cNvSpPr>
              <p:nvPr>
                <p:custDataLst>
                  <p:tags r:id="rId17"/>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7" name="组合 27"/>
            <p:cNvGrpSpPr/>
            <p:nvPr/>
          </p:nvGrpSpPr>
          <p:grpSpPr>
            <a:xfrm>
              <a:off x="8651" y="7842"/>
              <a:ext cx="737" cy="178"/>
              <a:chOff x="8651" y="7985"/>
              <a:chExt cx="737" cy="178"/>
            </a:xfrm>
            <a:grpFill/>
          </p:grpSpPr>
          <p:sp>
            <p:nvSpPr>
              <p:cNvPr id="1048764" name="椭圆 31"/>
              <p:cNvSpPr>
                <a:spLocks noChangeAspect="1"/>
              </p:cNvSpPr>
              <p:nvPr>
                <p:custDataLst>
                  <p:tags r:id="rId18"/>
                </p:custDataLst>
              </p:nvPr>
            </p:nvSpPr>
            <p:spPr>
              <a:xfrm rot="5400000" flipH="1">
                <a:off x="920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66" name="椭圆 32"/>
              <p:cNvSpPr>
                <a:spLocks noChangeAspect="1"/>
              </p:cNvSpPr>
              <p:nvPr>
                <p:custDataLst>
                  <p:tags r:id="rId19"/>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9" name="组合 28"/>
            <p:cNvGrpSpPr/>
            <p:nvPr/>
          </p:nvGrpSpPr>
          <p:grpSpPr>
            <a:xfrm>
              <a:off x="8651" y="7205"/>
              <a:ext cx="737" cy="178"/>
              <a:chOff x="8651" y="7205"/>
              <a:chExt cx="737" cy="178"/>
            </a:xfrm>
            <a:grpFill/>
          </p:grpSpPr>
          <p:sp>
            <p:nvSpPr>
              <p:cNvPr id="1048768" name="椭圆 29"/>
              <p:cNvSpPr>
                <a:spLocks noChangeAspect="1"/>
              </p:cNvSpPr>
              <p:nvPr>
                <p:custDataLst>
                  <p:tags r:id="rId20"/>
                </p:custDataLst>
              </p:nvPr>
            </p:nvSpPr>
            <p:spPr>
              <a:xfrm rot="5400000" flipH="1">
                <a:off x="920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70" name="椭圆 30"/>
              <p:cNvSpPr>
                <a:spLocks noChangeAspect="1"/>
              </p:cNvSpPr>
              <p:nvPr>
                <p:custDataLst>
                  <p:tags r:id="rId21"/>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1048772" name="任意多边形: 形状 37"/>
          <p:cNvSpPr/>
          <p:nvPr userDrawn="1">
            <p:custDataLst>
              <p:tags r:id="rId22"/>
            </p:custDataLst>
          </p:nvPr>
        </p:nvSpPr>
        <p:spPr>
          <a:xfrm>
            <a:off x="0" y="5255895"/>
            <a:ext cx="1689100" cy="1172846"/>
          </a:xfrm>
          <a:custGeom>
            <a:gdLst>
              <a:gd name="connsiteX0" fmla="*/ 0 w 1689100"/>
              <a:gd name="connsiteY0" fmla="*/ 0 h 1172846"/>
              <a:gd name="connsiteX1" fmla="*/ 1102677 w 1689100"/>
              <a:gd name="connsiteY1" fmla="*/ 0 h 1172846"/>
              <a:gd name="connsiteX2" fmla="*/ 1677186 w 1689100"/>
              <a:gd name="connsiteY2" fmla="*/ 468238 h 1172846"/>
              <a:gd name="connsiteX3" fmla="*/ 1689100 w 1689100"/>
              <a:gd name="connsiteY3" fmla="*/ 586423 h 1172846"/>
              <a:gd name="connsiteX4" fmla="*/ 1677186 w 1689100"/>
              <a:gd name="connsiteY4" fmla="*/ 704607 h 1172846"/>
              <a:gd name="connsiteX5" fmla="*/ 1102677 w 1689100"/>
              <a:gd name="connsiteY5" fmla="*/ 1172845 h 1172846"/>
              <a:gd name="connsiteX6" fmla="*/ 0 w 1689100"/>
              <a:gd name="connsiteY6" fmla="*/ 1172846 h 1172846"/>
              <a:gd name="connsiteX7" fmla="*/ 0 w 1689100"/>
              <a:gd name="connsiteY7" fmla="*/ 0 h 11728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9100" h="1172846">
                <a:moveTo>
                  <a:pt x="0" y="0"/>
                </a:moveTo>
                <a:lnTo>
                  <a:pt x="1102677" y="0"/>
                </a:lnTo>
                <a:cubicBezTo>
                  <a:pt x="1386065" y="0"/>
                  <a:pt x="1622504" y="201016"/>
                  <a:pt x="1677186" y="468238"/>
                </a:cubicBezTo>
                <a:lnTo>
                  <a:pt x="1689100" y="586423"/>
                </a:lnTo>
                <a:lnTo>
                  <a:pt x="1677186" y="704607"/>
                </a:lnTo>
                <a:cubicBezTo>
                  <a:pt x="1622504" y="971830"/>
                  <a:pt x="1386065" y="1172845"/>
                  <a:pt x="1102677" y="1172845"/>
                </a:cubicBezTo>
                <a:lnTo>
                  <a:pt x="0" y="1172846"/>
                </a:lnTo>
                <a:lnTo>
                  <a:pt x="0" y="0"/>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74" name="标题 1"/>
          <p:cNvSpPr>
            <a:spLocks noGrp="1"/>
          </p:cNvSpPr>
          <p:nvPr>
            <p:ph type="title" hasCustomPrompt="1"/>
            <p:custDataLst>
              <p:tags r:id="rId23"/>
            </p:custDataLst>
          </p:nvPr>
        </p:nvSpPr>
        <p:spPr>
          <a:xfrm>
            <a:off x="1205556" y="1883753"/>
            <a:ext cx="2880000" cy="1644003"/>
          </a:xfrm>
        </p:spPr>
        <p:txBody>
          <a:bodyPr anchor="b">
            <a:normAutofit/>
          </a:bodyPr>
          <a:lstStyle>
            <a:lvl1pPr algn="ctr" rtl="0">
              <a:defRPr sz="6000">
                <a:solidFill>
                  <a:schemeClr val="bg1"/>
                </a:solidFill>
              </a:defRPr>
            </a:lvl1pPr>
          </a:lstStyle>
          <a:p>
            <a:r>
              <a:rPr lang="zh-CN" altLang="en-US"/>
              <a:t>标题</a:t>
            </a:r>
            <a:endParaRPr lang="zh-CN" altLang="en-US"/>
          </a:p>
        </p:txBody>
      </p:sp>
      <p:sp>
        <p:nvSpPr>
          <p:cNvPr id="1048776" name="文本占位符 2"/>
          <p:cNvSpPr>
            <a:spLocks noGrp="1"/>
          </p:cNvSpPr>
          <p:nvPr>
            <p:ph type="body" idx="1" hasCustomPrompt="1"/>
            <p:custDataLst>
              <p:tags r:id="rId24"/>
            </p:custDataLst>
          </p:nvPr>
        </p:nvSpPr>
        <p:spPr>
          <a:xfrm>
            <a:off x="1205557" y="3616668"/>
            <a:ext cx="2880000" cy="1071220"/>
          </a:xfrm>
        </p:spPr>
        <p:txBody>
          <a:bodyPr anchor="t"/>
          <a:lstStyle>
            <a:lvl1pPr marL="0" indent="0" algn="ctr">
              <a:buNone/>
              <a:defRPr sz="24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sp>
        <p:nvSpPr>
          <p:cNvPr id="1048778" name="页脚占位符 7"/>
          <p:cNvSpPr>
            <a:spLocks noGrp="1"/>
          </p:cNvSpPr>
          <p:nvPr>
            <p:ph type="ftr" sz="quarter" idx="11"/>
            <p:custDataLst>
              <p:tags r:id="rId25"/>
            </p:custDataLst>
          </p:nvPr>
        </p:nvSpPr>
        <p:spPr/>
        <p:txBody>
          <a:bodyPr/>
          <a:lstStyle/>
          <a:p>
            <a:endParaRPr lang="zh-CN" altLang="en-US"/>
          </a:p>
        </p:txBody>
      </p:sp>
      <p:sp>
        <p:nvSpPr>
          <p:cNvPr id="1048780" name="灯片编号占位符 8"/>
          <p:cNvSpPr>
            <a:spLocks noGrp="1"/>
          </p:cNvSpPr>
          <p:nvPr>
            <p:ph type="sldNum" sz="quarter" idx="12"/>
            <p:custDataLst>
              <p:tags r:id="rId26"/>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71" name=""/>
        <p:cNvGrpSpPr/>
        <p:nvPr/>
      </p:nvGrpSpPr>
      <p:grpSpPr>
        <a:xfrm>
          <a:off x="0" y="0"/>
          <a:ext cx="0" cy="0"/>
        </a:xfrm>
      </p:grpSpPr>
      <p:sp>
        <p:nvSpPr>
          <p:cNvPr id="1048782" name="图片 4" descr="波浪3资源 2"/>
          <p:cNvSpPr/>
          <p:nvPr/>
        </p:nvSpPr>
        <p:spPr>
          <a:xfrm flipH="1">
            <a:off x="0" y="1972310"/>
            <a:ext cx="4883505" cy="4883505"/>
          </a:xfrm>
          <a:custGeom>
            <a:gdLst>
              <a:gd name="connsiteX0" fmla="*/ 4883506 w 4883505"/>
              <a:gd name="connsiteY0" fmla="*/ 0 h 4883505"/>
              <a:gd name="connsiteX1" fmla="*/ 4883506 w 4883505"/>
              <a:gd name="connsiteY1" fmla="*/ 4883506 h 4883505"/>
              <a:gd name="connsiteX2" fmla="*/ 0 w 4883505"/>
              <a:gd name="connsiteY2" fmla="*/ 4883506 h 4883505"/>
              <a:gd name="connsiteX3" fmla="*/ 1179693 w 4883505"/>
              <a:gd name="connsiteY3" fmla="*/ 4435172 h 4883505"/>
              <a:gd name="connsiteX4" fmla="*/ 1628027 w 4883505"/>
              <a:gd name="connsiteY4" fmla="*/ 3255479 h 4883505"/>
              <a:gd name="connsiteX5" fmla="*/ 2807720 w 4883505"/>
              <a:gd name="connsiteY5" fmla="*/ 2807145 h 4883505"/>
              <a:gd name="connsiteX6" fmla="*/ 3256054 w 4883505"/>
              <a:gd name="connsiteY6" fmla="*/ 1627337 h 4883505"/>
              <a:gd name="connsiteX7" fmla="*/ 4435862 w 4883505"/>
              <a:gd name="connsiteY7" fmla="*/ 1179003 h 4883505"/>
              <a:gd name="connsiteX8" fmla="*/ 4883506 w 4883505"/>
              <a:gd name="connsiteY8" fmla="*/ 0 h 488350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83505" h="4883505">
                <a:moveTo>
                  <a:pt x="4883506" y="0"/>
                </a:moveTo>
                <a:lnTo>
                  <a:pt x="4883506" y="4883506"/>
                </a:lnTo>
                <a:lnTo>
                  <a:pt x="0" y="4883506"/>
                </a:lnTo>
                <a:cubicBezTo>
                  <a:pt x="406834" y="4476442"/>
                  <a:pt x="772744" y="4842351"/>
                  <a:pt x="1179693" y="4435172"/>
                </a:cubicBezTo>
                <a:cubicBezTo>
                  <a:pt x="1586642" y="4027993"/>
                  <a:pt x="1220733" y="3662313"/>
                  <a:pt x="1628027" y="3255479"/>
                </a:cubicBezTo>
                <a:cubicBezTo>
                  <a:pt x="2035321" y="2848645"/>
                  <a:pt x="2400771" y="3214324"/>
                  <a:pt x="2807720" y="2807145"/>
                </a:cubicBezTo>
                <a:cubicBezTo>
                  <a:pt x="3214669" y="2399966"/>
                  <a:pt x="2848760" y="2034286"/>
                  <a:pt x="3256054" y="1627337"/>
                </a:cubicBezTo>
                <a:cubicBezTo>
                  <a:pt x="3663348" y="1220388"/>
                  <a:pt x="4028913" y="1586182"/>
                  <a:pt x="4435862" y="1179003"/>
                </a:cubicBezTo>
                <a:cubicBezTo>
                  <a:pt x="4842811" y="771824"/>
                  <a:pt x="4476327" y="406949"/>
                  <a:pt x="4883506" y="0"/>
                </a:cubicBezTo>
                <a:close/>
              </a:path>
            </a:pathLst>
          </a:custGeom>
          <a:solidFill>
            <a:schemeClr val="accent1"/>
          </a:solidFill>
          <a:ln w="1147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84" name="图片 6" descr="波浪3资源 2"/>
          <p:cNvSpPr/>
          <p:nvPr/>
        </p:nvSpPr>
        <p:spPr>
          <a:xfrm flipV="1">
            <a:off x="8143875" y="0"/>
            <a:ext cx="4046315" cy="4046315"/>
          </a:xfrm>
          <a:custGeom>
            <a:gdLst>
              <a:gd name="connsiteX0" fmla="*/ 4046315 w 4046315"/>
              <a:gd name="connsiteY0" fmla="*/ 0 h 4046315"/>
              <a:gd name="connsiteX1" fmla="*/ 4046315 w 4046315"/>
              <a:gd name="connsiteY1" fmla="*/ 4046315 h 4046315"/>
              <a:gd name="connsiteX2" fmla="*/ 0 w 4046315"/>
              <a:gd name="connsiteY2" fmla="*/ 4046315 h 4046315"/>
              <a:gd name="connsiteX3" fmla="*/ 977456 w 4046315"/>
              <a:gd name="connsiteY3" fmla="*/ 3674840 h 4046315"/>
              <a:gd name="connsiteX4" fmla="*/ 1348931 w 4046315"/>
              <a:gd name="connsiteY4" fmla="*/ 2697385 h 4046315"/>
              <a:gd name="connsiteX5" fmla="*/ 2326386 w 4046315"/>
              <a:gd name="connsiteY5" fmla="*/ 2325910 h 4046315"/>
              <a:gd name="connsiteX6" fmla="*/ 2697861 w 4046315"/>
              <a:gd name="connsiteY6" fmla="*/ 1348359 h 4046315"/>
              <a:gd name="connsiteX7" fmla="*/ 3675412 w 4046315"/>
              <a:gd name="connsiteY7" fmla="*/ 976884 h 4046315"/>
              <a:gd name="connsiteX8" fmla="*/ 4046315 w 4046315"/>
              <a:gd name="connsiteY8" fmla="*/ 0 h 404631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46315" h="4046315">
                <a:moveTo>
                  <a:pt x="4046315" y="0"/>
                </a:moveTo>
                <a:lnTo>
                  <a:pt x="4046315" y="4046315"/>
                </a:lnTo>
                <a:lnTo>
                  <a:pt x="0" y="4046315"/>
                </a:lnTo>
                <a:cubicBezTo>
                  <a:pt x="337090" y="3709035"/>
                  <a:pt x="640271" y="4012216"/>
                  <a:pt x="977456" y="3674840"/>
                </a:cubicBezTo>
                <a:cubicBezTo>
                  <a:pt x="1314641" y="3337465"/>
                  <a:pt x="1011460" y="3034474"/>
                  <a:pt x="1348931" y="2697385"/>
                </a:cubicBezTo>
                <a:cubicBezTo>
                  <a:pt x="1686401" y="2360295"/>
                  <a:pt x="1989201" y="2663285"/>
                  <a:pt x="2326386" y="2325910"/>
                </a:cubicBezTo>
                <a:cubicBezTo>
                  <a:pt x="2663571" y="1988534"/>
                  <a:pt x="2360390" y="1685544"/>
                  <a:pt x="2697861" y="1348359"/>
                </a:cubicBezTo>
                <a:cubicBezTo>
                  <a:pt x="3035332" y="1011174"/>
                  <a:pt x="3338227" y="1314260"/>
                  <a:pt x="3675412" y="976884"/>
                </a:cubicBezTo>
                <a:cubicBezTo>
                  <a:pt x="4012597" y="639509"/>
                  <a:pt x="3708940" y="337185"/>
                  <a:pt x="4046315" y="0"/>
                </a:cubicBezTo>
                <a:close/>
              </a:path>
            </a:pathLst>
          </a:custGeom>
          <a:solidFill>
            <a:schemeClr val="accent5">
              <a:lumMod val="40000"/>
              <a:lumOff val="60000"/>
            </a:schemeClr>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86" name="椭圆 10"/>
          <p:cNvSpPr/>
          <p:nvPr userDrawn="1">
            <p:custDataLst>
              <p:tags r:id="rId1"/>
            </p:custDataLst>
          </p:nvPr>
        </p:nvSpPr>
        <p:spPr>
          <a:xfrm>
            <a:off x="1337945" y="4248785"/>
            <a:ext cx="1040130" cy="104013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88" name="椭圆 11"/>
          <p:cNvSpPr/>
          <p:nvPr userDrawn="1">
            <p:custDataLst>
              <p:tags r:id="rId2"/>
            </p:custDataLst>
          </p:nvPr>
        </p:nvSpPr>
        <p:spPr>
          <a:xfrm>
            <a:off x="1191895" y="4102735"/>
            <a:ext cx="1332230" cy="133223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0" name="椭圆 12"/>
          <p:cNvSpPr/>
          <p:nvPr userDrawn="1">
            <p:custDataLst>
              <p:tags r:id="rId3"/>
            </p:custDataLst>
          </p:nvPr>
        </p:nvSpPr>
        <p:spPr>
          <a:xfrm>
            <a:off x="1048385" y="3959225"/>
            <a:ext cx="1620520" cy="162052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2" name="椭圆 13"/>
          <p:cNvSpPr/>
          <p:nvPr userDrawn="1">
            <p:custDataLst>
              <p:tags r:id="rId4"/>
            </p:custDataLst>
          </p:nvPr>
        </p:nvSpPr>
        <p:spPr>
          <a:xfrm>
            <a:off x="908685" y="3819525"/>
            <a:ext cx="1899920" cy="189992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4" name="椭圆 14"/>
          <p:cNvSpPr/>
          <p:nvPr userDrawn="1">
            <p:custDataLst>
              <p:tags r:id="rId5"/>
            </p:custDataLst>
          </p:nvPr>
        </p:nvSpPr>
        <p:spPr>
          <a:xfrm>
            <a:off x="756285" y="3667125"/>
            <a:ext cx="2204085" cy="2204085"/>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6" name="椭圆 16"/>
          <p:cNvSpPr/>
          <p:nvPr userDrawn="1">
            <p:custDataLst>
              <p:tags r:id="rId6"/>
            </p:custDataLst>
          </p:nvPr>
        </p:nvSpPr>
        <p:spPr>
          <a:xfrm>
            <a:off x="9814560" y="1293495"/>
            <a:ext cx="992505" cy="99250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8" name="椭圆 17"/>
          <p:cNvSpPr/>
          <p:nvPr userDrawn="1">
            <p:custDataLst>
              <p:tags r:id="rId7"/>
            </p:custDataLst>
          </p:nvPr>
        </p:nvSpPr>
        <p:spPr>
          <a:xfrm>
            <a:off x="9675495" y="1154430"/>
            <a:ext cx="1271270" cy="1271270"/>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0" name="椭圆 18"/>
          <p:cNvSpPr/>
          <p:nvPr userDrawn="1">
            <p:custDataLst>
              <p:tags r:id="rId8"/>
            </p:custDataLst>
          </p:nvPr>
        </p:nvSpPr>
        <p:spPr>
          <a:xfrm>
            <a:off x="9538335" y="1017270"/>
            <a:ext cx="1546225" cy="154622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2" name="椭圆 19"/>
          <p:cNvSpPr/>
          <p:nvPr userDrawn="1">
            <p:custDataLst>
              <p:tags r:id="rId9"/>
            </p:custDataLst>
          </p:nvPr>
        </p:nvSpPr>
        <p:spPr>
          <a:xfrm>
            <a:off x="9404985" y="883920"/>
            <a:ext cx="1812925" cy="181292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4" name="椭圆 20"/>
          <p:cNvSpPr/>
          <p:nvPr userDrawn="1">
            <p:custDataLst>
              <p:tags r:id="rId10"/>
            </p:custDataLst>
          </p:nvPr>
        </p:nvSpPr>
        <p:spPr>
          <a:xfrm>
            <a:off x="9259570" y="738505"/>
            <a:ext cx="2103120" cy="2103120"/>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6" name="标题 1"/>
          <p:cNvSpPr>
            <a:spLocks noGrp="1"/>
          </p:cNvSpPr>
          <p:nvPr>
            <p:ph type="title" hasCustomPrompt="1"/>
            <p:custDataLst>
              <p:tags r:id="rId11"/>
            </p:custDataLst>
          </p:nvPr>
        </p:nvSpPr>
        <p:spPr>
          <a:xfrm>
            <a:off x="1526400" y="3266144"/>
            <a:ext cx="9144000" cy="2006395"/>
          </a:xfrm>
        </p:spPr>
        <p:txBody>
          <a:bodyPr anchor="t">
            <a:normAutofit/>
          </a:bodyPr>
          <a:lstStyle>
            <a:lvl1pPr algn="ctr">
              <a:defRPr sz="4800"/>
            </a:lvl1pPr>
          </a:lstStyle>
          <a:p>
            <a:r>
              <a:rPr lang="zh-CN" altLang="en-US"/>
              <a:t>单击编辑母版标题样式</a:t>
            </a:r>
            <a:endParaRPr lang="zh-CN" altLang="en-US"/>
          </a:p>
        </p:txBody>
      </p:sp>
      <p:sp>
        <p:nvSpPr>
          <p:cNvPr id="1048808" name="日期占位符 3"/>
          <p:cNvSpPr>
            <a:spLocks noGrp="1"/>
          </p:cNvSpPr>
          <p:nvPr>
            <p:ph type="dt" sz="half" idx="10"/>
            <p:custDataLst>
              <p:tags r:id="rId12"/>
            </p:custDataLst>
          </p:nvPr>
        </p:nvSpPr>
        <p:spPr/>
        <p:txBody>
          <a:bodyPr/>
          <a:lstStyle/>
          <a:p>
            <a:fld id="{5592522B-0F24-4480-B9DD-A9474A6880D6}" type="datetimeFigureOut">
              <a:rPr lang="zh-CN" altLang="en-US" smtClean="0"/>
              <a:t/>
            </a:fld>
            <a:endParaRPr lang="zh-CN" altLang="en-US"/>
          </a:p>
        </p:txBody>
      </p:sp>
      <p:sp>
        <p:nvSpPr>
          <p:cNvPr id="1048810" name="页脚占位符 4"/>
          <p:cNvSpPr>
            <a:spLocks noGrp="1"/>
          </p:cNvSpPr>
          <p:nvPr>
            <p:ph type="ftr" sz="quarter" idx="11"/>
            <p:custDataLst>
              <p:tags r:id="rId13"/>
            </p:custDataLst>
          </p:nvPr>
        </p:nvSpPr>
        <p:spPr/>
        <p:txBody>
          <a:bodyPr/>
          <a:lstStyle/>
          <a:p>
            <a:endParaRPr lang="zh-CN" altLang="en-US"/>
          </a:p>
        </p:txBody>
      </p:sp>
      <p:sp>
        <p:nvSpPr>
          <p:cNvPr id="1048812" name="灯片编号占位符 5"/>
          <p:cNvSpPr>
            <a:spLocks noGrp="1"/>
          </p:cNvSpPr>
          <p:nvPr>
            <p:ph type="sldNum" sz="quarter" idx="12"/>
            <p:custDataLst>
              <p:tags r:id="rId14"/>
            </p:custDataLst>
          </p:nvPr>
        </p:nvSpPr>
        <p:spPr/>
        <p:txBody>
          <a:bodyPr/>
          <a:lstStyle/>
          <a:p>
            <a:fld id="{BE5F26B5-172A-4DC2-B0B7-181CFC56B87C}" type="slidenum">
              <a:rPr lang="zh-CN" altLang="en-US" smtClean="0"/>
              <a:t/>
            </a:fld>
            <a:endParaRPr lang="zh-CN" altLang="en-US"/>
          </a:p>
        </p:txBody>
      </p:sp>
      <p:sp>
        <p:nvSpPr>
          <p:cNvPr id="1048814" name="文本占位符 7"/>
          <p:cNvSpPr>
            <a:spLocks noGrp="1"/>
          </p:cNvSpPr>
          <p:nvPr>
            <p:ph type="body" sz="quarter" idx="13" hasCustomPrompt="1"/>
            <p:custDataLst>
              <p:tags r:id="rId15"/>
            </p:custDataLst>
          </p:nvPr>
        </p:nvSpPr>
        <p:spPr>
          <a:xfrm>
            <a:off x="1524000" y="856666"/>
            <a:ext cx="9144000" cy="2203901"/>
          </a:xfrm>
        </p:spPr>
        <p:txBody>
          <a:bodyPr anchor="b">
            <a:normAutofit/>
          </a:bodyPr>
          <a:lstStyle>
            <a:lvl1pPr marL="0" indent="0" algn="ctr">
              <a:buNone/>
              <a:defRPr sz="6000" b="1">
                <a:ln>
                  <a:solidFill>
                    <a:schemeClr val="accent4">
                      <a:alpha val="40000"/>
                    </a:schemeClr>
                  </a:solidFill>
                </a:ln>
                <a:noFill/>
              </a:defRPr>
            </a:lvl1pPr>
          </a:lstStyle>
          <a:p>
            <a:pPr lvl="0"/>
            <a:r>
              <a:rPr lang="zh-CN" altLang="en-US"/>
              <a:t>节编号</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73" name=""/>
        <p:cNvGrpSpPr/>
        <p:nvPr/>
      </p:nvGrpSpPr>
      <p:grpSpPr>
        <a:xfrm>
          <a:off x="0" y="0"/>
          <a:ext cx="0" cy="0"/>
        </a:xfrm>
      </p:grpSpPr>
      <p:sp>
        <p:nvSpPr>
          <p:cNvPr id="1048816"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818"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20"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22"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824" name="页脚占位符 5"/>
          <p:cNvSpPr>
            <a:spLocks noGrp="1"/>
          </p:cNvSpPr>
          <p:nvPr>
            <p:ph type="ftr" sz="quarter" idx="11"/>
            <p:custDataLst>
              <p:tags r:id="rId5"/>
            </p:custDataLst>
          </p:nvPr>
        </p:nvSpPr>
        <p:spPr/>
        <p:txBody>
          <a:bodyPr/>
          <a:lstStyle/>
          <a:p>
            <a:endParaRPr lang="zh-CN" altLang="en-US"/>
          </a:p>
        </p:txBody>
      </p:sp>
      <p:sp>
        <p:nvSpPr>
          <p:cNvPr id="1048826"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75" name=""/>
        <p:cNvGrpSpPr/>
        <p:nvPr/>
      </p:nvGrpSpPr>
      <p:grpSpPr>
        <a:xfrm>
          <a:off x="0" y="0"/>
          <a:ext cx="0" cy="0"/>
        </a:xfrm>
      </p:grpSpPr>
      <p:sp>
        <p:nvSpPr>
          <p:cNvPr id="1048828"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830"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832"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34"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836"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38"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840" name="页脚占位符 7"/>
          <p:cNvSpPr>
            <a:spLocks noGrp="1"/>
          </p:cNvSpPr>
          <p:nvPr>
            <p:ph type="ftr" sz="quarter" idx="11"/>
            <p:custDataLst>
              <p:tags r:id="rId7"/>
            </p:custDataLst>
          </p:nvPr>
        </p:nvSpPr>
        <p:spPr/>
        <p:txBody>
          <a:bodyPr/>
          <a:lstStyle/>
          <a:p>
            <a:endParaRPr lang="zh-CN" altLang="en-US"/>
          </a:p>
        </p:txBody>
      </p:sp>
      <p:sp>
        <p:nvSpPr>
          <p:cNvPr id="1048842"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77" name=""/>
        <p:cNvGrpSpPr/>
        <p:nvPr/>
      </p:nvGrpSpPr>
      <p:grpSpPr>
        <a:xfrm>
          <a:off x="0" y="0"/>
          <a:ext cx="0" cy="0"/>
        </a:xfrm>
      </p:grpSpPr>
      <p:sp>
        <p:nvSpPr>
          <p:cNvPr id="1048844"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846"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848" name="页脚占位符 3"/>
          <p:cNvSpPr>
            <a:spLocks noGrp="1"/>
          </p:cNvSpPr>
          <p:nvPr>
            <p:ph type="ftr" sz="quarter" idx="11"/>
            <p:custDataLst>
              <p:tags r:id="rId3"/>
            </p:custDataLst>
          </p:nvPr>
        </p:nvSpPr>
        <p:spPr/>
        <p:txBody>
          <a:bodyPr/>
          <a:lstStyle/>
          <a:p>
            <a:endParaRPr lang="zh-CN" altLang="en-US"/>
          </a:p>
        </p:txBody>
      </p:sp>
      <p:sp>
        <p:nvSpPr>
          <p:cNvPr id="1048850"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79" name=""/>
        <p:cNvGrpSpPr/>
        <p:nvPr/>
      </p:nvGrpSpPr>
      <p:grpSpPr>
        <a:xfrm>
          <a:off x="0" y="0"/>
          <a:ext cx="0" cy="0"/>
        </a:xfrm>
      </p:grpSpPr>
      <p:sp>
        <p:nvSpPr>
          <p:cNvPr id="1048852"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854" name="页脚占位符 2"/>
          <p:cNvSpPr>
            <a:spLocks noGrp="1"/>
          </p:cNvSpPr>
          <p:nvPr>
            <p:ph type="ftr" sz="quarter" idx="11"/>
            <p:custDataLst>
              <p:tags r:id="rId2"/>
            </p:custDataLst>
          </p:nvPr>
        </p:nvSpPr>
        <p:spPr/>
        <p:txBody>
          <a:bodyPr/>
          <a:lstStyle/>
          <a:p>
            <a:endParaRPr lang="zh-CN" altLang="en-US"/>
          </a:p>
        </p:txBody>
      </p:sp>
      <p:sp>
        <p:nvSpPr>
          <p:cNvPr id="1048856"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81" name=""/>
        <p:cNvGrpSpPr/>
        <p:nvPr/>
      </p:nvGrpSpPr>
      <p:grpSpPr>
        <a:xfrm>
          <a:off x="0" y="0"/>
          <a:ext cx="0" cy="0"/>
        </a:xfrm>
      </p:grpSpPr>
      <p:sp>
        <p:nvSpPr>
          <p:cNvPr id="1048858"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60"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862" name="页脚占位符 4"/>
          <p:cNvSpPr>
            <a:spLocks noGrp="1"/>
          </p:cNvSpPr>
          <p:nvPr>
            <p:ph type="ftr" sz="quarter" idx="11"/>
            <p:custDataLst>
              <p:tags r:id="rId3"/>
            </p:custDataLst>
          </p:nvPr>
        </p:nvSpPr>
        <p:spPr/>
        <p:txBody>
          <a:bodyPr/>
          <a:lstStyle/>
          <a:p>
            <a:endParaRPr lang="zh-CN" altLang="en-US"/>
          </a:p>
        </p:txBody>
      </p:sp>
      <p:sp>
        <p:nvSpPr>
          <p:cNvPr id="1048864"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83" name=""/>
        <p:cNvGrpSpPr/>
        <p:nvPr/>
      </p:nvGrpSpPr>
      <p:grpSpPr>
        <a:xfrm>
          <a:off x="0" y="0"/>
          <a:ext cx="0" cy="0"/>
        </a:xfrm>
      </p:grpSpPr>
      <p:sp>
        <p:nvSpPr>
          <p:cNvPr id="1048866"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1048868"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870"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872" name="页脚占位符 7"/>
          <p:cNvSpPr>
            <a:spLocks noGrp="1"/>
          </p:cNvSpPr>
          <p:nvPr>
            <p:ph type="ftr" sz="quarter" idx="11"/>
            <p:custDataLst>
              <p:tags r:id="rId4"/>
            </p:custDataLst>
          </p:nvPr>
        </p:nvSpPr>
        <p:spPr/>
        <p:txBody>
          <a:bodyPr/>
          <a:lstStyle/>
          <a:p>
            <a:endParaRPr lang="zh-CN" altLang="en-US"/>
          </a:p>
        </p:txBody>
      </p:sp>
      <p:sp>
        <p:nvSpPr>
          <p:cNvPr id="1048874"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85" name=""/>
        <p:cNvGrpSpPr/>
        <p:nvPr/>
      </p:nvGrpSpPr>
      <p:grpSpPr>
        <a:xfrm>
          <a:off x="0" y="0"/>
          <a:ext cx="0" cy="0"/>
        </a:xfrm>
      </p:grpSpPr>
      <p:sp>
        <p:nvSpPr>
          <p:cNvPr id="1048876" name="图片 8" descr="波浪3资源 2"/>
          <p:cNvSpPr/>
          <p:nvPr/>
        </p:nvSpPr>
        <p:spPr>
          <a:xfrm>
            <a:off x="5334000" y="0"/>
            <a:ext cx="6854934" cy="6854934"/>
          </a:xfrm>
          <a:custGeom>
            <a:gdLst>
              <a:gd name="connsiteX0" fmla="*/ 6854934 w 6854934"/>
              <a:gd name="connsiteY0" fmla="*/ 0 h 6854934"/>
              <a:gd name="connsiteX1" fmla="*/ 6854934 w 6854934"/>
              <a:gd name="connsiteY1" fmla="*/ 6854934 h 6854934"/>
              <a:gd name="connsiteX2" fmla="*/ 0 w 6854934"/>
              <a:gd name="connsiteY2" fmla="*/ 6854934 h 6854934"/>
              <a:gd name="connsiteX3" fmla="*/ 1655925 w 6854934"/>
              <a:gd name="connsiteY3" fmla="*/ 6225612 h 6854934"/>
              <a:gd name="connsiteX4" fmla="*/ 2285247 w 6854934"/>
              <a:gd name="connsiteY4" fmla="*/ 4569687 h 6854934"/>
              <a:gd name="connsiteX5" fmla="*/ 3941172 w 6854934"/>
              <a:gd name="connsiteY5" fmla="*/ 3940365 h 6854934"/>
              <a:gd name="connsiteX6" fmla="*/ 4570494 w 6854934"/>
              <a:gd name="connsiteY6" fmla="*/ 2284279 h 6854934"/>
              <a:gd name="connsiteX7" fmla="*/ 6226580 w 6854934"/>
              <a:gd name="connsiteY7" fmla="*/ 1654956 h 6854934"/>
              <a:gd name="connsiteX8" fmla="*/ 6854934 w 6854934"/>
              <a:gd name="connsiteY8" fmla="*/ 0 h 68549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4934" h="6854934">
                <a:moveTo>
                  <a:pt x="6854934" y="0"/>
                </a:moveTo>
                <a:lnTo>
                  <a:pt x="6854934" y="6854934"/>
                </a:lnTo>
                <a:lnTo>
                  <a:pt x="0" y="6854934"/>
                </a:lnTo>
                <a:cubicBezTo>
                  <a:pt x="571070" y="6283542"/>
                  <a:pt x="1084694" y="6797166"/>
                  <a:pt x="1655925" y="6225612"/>
                </a:cubicBezTo>
                <a:cubicBezTo>
                  <a:pt x="2227156" y="5654058"/>
                  <a:pt x="1713532" y="5140757"/>
                  <a:pt x="2285247" y="4569687"/>
                </a:cubicBezTo>
                <a:cubicBezTo>
                  <a:pt x="2856962" y="3998618"/>
                  <a:pt x="3369941" y="4511919"/>
                  <a:pt x="3941172" y="3940365"/>
                </a:cubicBezTo>
                <a:cubicBezTo>
                  <a:pt x="4512403" y="3368811"/>
                  <a:pt x="3998779" y="2855510"/>
                  <a:pt x="4570494" y="2284279"/>
                </a:cubicBezTo>
                <a:cubicBezTo>
                  <a:pt x="5142210" y="1713048"/>
                  <a:pt x="5655349" y="2226510"/>
                  <a:pt x="6226580" y="1654956"/>
                </a:cubicBezTo>
                <a:cubicBezTo>
                  <a:pt x="6797811" y="1083403"/>
                  <a:pt x="6283381" y="571231"/>
                  <a:pt x="6854934" y="0"/>
                </a:cubicBezTo>
                <a:close/>
              </a:path>
            </a:pathLst>
          </a:custGeom>
          <a:solidFill>
            <a:schemeClr val="accent4"/>
          </a:solidFill>
          <a:ln w="16136"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accent4"/>
              </a:solidFill>
            </a:endParaRPr>
          </a:p>
        </p:txBody>
      </p:sp>
      <p:sp>
        <p:nvSpPr>
          <p:cNvPr id="1048878" name="椭圆 22"/>
          <p:cNvSpPr>
            <a:spLocks noChangeAspect="1"/>
          </p:cNvSpPr>
          <p:nvPr userDrawn="1">
            <p:custDataLst>
              <p:tags r:id="rId1"/>
            </p:custDataLst>
          </p:nvPr>
        </p:nvSpPr>
        <p:spPr>
          <a:xfrm rot="10800000">
            <a:off x="8393430" y="658495"/>
            <a:ext cx="113665"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0" name="椭圆 24"/>
          <p:cNvSpPr>
            <a:spLocks noChangeAspect="1"/>
          </p:cNvSpPr>
          <p:nvPr userDrawn="1">
            <p:custDataLst>
              <p:tags r:id="rId2"/>
            </p:custDataLst>
          </p:nvPr>
        </p:nvSpPr>
        <p:spPr>
          <a:xfrm rot="10800000">
            <a:off x="8393430" y="1012190"/>
            <a:ext cx="113665"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2" name="椭圆 20"/>
          <p:cNvSpPr>
            <a:spLocks noChangeAspect="1"/>
          </p:cNvSpPr>
          <p:nvPr userDrawn="1">
            <p:custDataLst>
              <p:tags r:id="rId3"/>
            </p:custDataLst>
          </p:nvPr>
        </p:nvSpPr>
        <p:spPr>
          <a:xfrm rot="10800000">
            <a:off x="8797925"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4" name="椭圆 21"/>
          <p:cNvSpPr>
            <a:spLocks noChangeAspect="1"/>
          </p:cNvSpPr>
          <p:nvPr userDrawn="1">
            <p:custDataLst>
              <p:tags r:id="rId4"/>
            </p:custDataLst>
          </p:nvPr>
        </p:nvSpPr>
        <p:spPr>
          <a:xfrm rot="10800000">
            <a:off x="8797925"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6" name="椭圆 16"/>
          <p:cNvSpPr>
            <a:spLocks noChangeAspect="1"/>
          </p:cNvSpPr>
          <p:nvPr userDrawn="1">
            <p:custDataLst>
              <p:tags r:id="rId5"/>
            </p:custDataLst>
          </p:nvPr>
        </p:nvSpPr>
        <p:spPr>
          <a:xfrm rot="10800000">
            <a:off x="9202420"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8" name="椭圆 18"/>
          <p:cNvSpPr>
            <a:spLocks noChangeAspect="1"/>
          </p:cNvSpPr>
          <p:nvPr userDrawn="1">
            <p:custDataLst>
              <p:tags r:id="rId6"/>
            </p:custDataLst>
          </p:nvPr>
        </p:nvSpPr>
        <p:spPr>
          <a:xfrm rot="10800000">
            <a:off x="9202420"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0" name="椭圆 14"/>
          <p:cNvSpPr>
            <a:spLocks noChangeAspect="1"/>
          </p:cNvSpPr>
          <p:nvPr userDrawn="1">
            <p:custDataLst>
              <p:tags r:id="rId7"/>
            </p:custDataLst>
          </p:nvPr>
        </p:nvSpPr>
        <p:spPr>
          <a:xfrm rot="10800000">
            <a:off x="9606915"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2" name="椭圆 15"/>
          <p:cNvSpPr>
            <a:spLocks noChangeAspect="1"/>
          </p:cNvSpPr>
          <p:nvPr userDrawn="1">
            <p:custDataLst>
              <p:tags r:id="rId8"/>
            </p:custDataLst>
          </p:nvPr>
        </p:nvSpPr>
        <p:spPr>
          <a:xfrm rot="10800000">
            <a:off x="9606915"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4" name="任意多边形: 形状 25"/>
          <p:cNvSpPr/>
          <p:nvPr userDrawn="1">
            <p:custDataLst>
              <p:tags r:id="rId9"/>
            </p:custDataLst>
          </p:nvPr>
        </p:nvSpPr>
        <p:spPr>
          <a:xfrm>
            <a:off x="9776460" y="4785995"/>
            <a:ext cx="2415540" cy="1172846"/>
          </a:xfrm>
          <a:custGeom>
            <a:gdLst>
              <a:gd name="connsiteX0" fmla="*/ 586423 w 2415540"/>
              <a:gd name="connsiteY0" fmla="*/ 0 h 1172846"/>
              <a:gd name="connsiteX1" fmla="*/ 2415540 w 2415540"/>
              <a:gd name="connsiteY1" fmla="*/ 0 h 1172846"/>
              <a:gd name="connsiteX2" fmla="*/ 2415540 w 2415540"/>
              <a:gd name="connsiteY2" fmla="*/ 1172846 h 1172846"/>
              <a:gd name="connsiteX3" fmla="*/ 586423 w 2415540"/>
              <a:gd name="connsiteY3" fmla="*/ 1172845 h 1172846"/>
              <a:gd name="connsiteX4" fmla="*/ 11914 w 2415540"/>
              <a:gd name="connsiteY4" fmla="*/ 704607 h 1172846"/>
              <a:gd name="connsiteX5" fmla="*/ 0 w 2415540"/>
              <a:gd name="connsiteY5" fmla="*/ 586423 h 1172846"/>
              <a:gd name="connsiteX6" fmla="*/ 11914 w 2415540"/>
              <a:gd name="connsiteY6" fmla="*/ 468238 h 1172846"/>
              <a:gd name="connsiteX7" fmla="*/ 586423 w 2415540"/>
              <a:gd name="connsiteY7" fmla="*/ 0 h 11728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5540" h="1172846">
                <a:moveTo>
                  <a:pt x="586423" y="0"/>
                </a:moveTo>
                <a:lnTo>
                  <a:pt x="2415540" y="0"/>
                </a:lnTo>
                <a:lnTo>
                  <a:pt x="2415540" y="1172846"/>
                </a:lnTo>
                <a:lnTo>
                  <a:pt x="586423" y="1172845"/>
                </a:lnTo>
                <a:cubicBezTo>
                  <a:pt x="303035" y="1172845"/>
                  <a:pt x="66596" y="971830"/>
                  <a:pt x="11914" y="704607"/>
                </a:cubicBezTo>
                <a:lnTo>
                  <a:pt x="0" y="586423"/>
                </a:lnTo>
                <a:lnTo>
                  <a:pt x="11914" y="468238"/>
                </a:lnTo>
                <a:cubicBezTo>
                  <a:pt x="66596" y="201016"/>
                  <a:pt x="303035" y="0"/>
                  <a:pt x="586423" y="0"/>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6" name="任意多边形: 形状 27"/>
          <p:cNvSpPr/>
          <p:nvPr userDrawn="1">
            <p:custDataLst>
              <p:tags r:id="rId10"/>
            </p:custDataLst>
          </p:nvPr>
        </p:nvSpPr>
        <p:spPr>
          <a:xfrm>
            <a:off x="1626870" y="0"/>
            <a:ext cx="1257935" cy="62865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8" name="任意多边形: 形状 28"/>
          <p:cNvSpPr/>
          <p:nvPr userDrawn="1">
            <p:custDataLst>
              <p:tags r:id="rId11"/>
            </p:custDataLst>
          </p:nvPr>
        </p:nvSpPr>
        <p:spPr>
          <a:xfrm>
            <a:off x="1452880" y="0"/>
            <a:ext cx="1605915" cy="80264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0" name="任意多边形: 形状 29"/>
          <p:cNvSpPr/>
          <p:nvPr userDrawn="1">
            <p:custDataLst>
              <p:tags r:id="rId12"/>
            </p:custDataLst>
          </p:nvPr>
        </p:nvSpPr>
        <p:spPr>
          <a:xfrm>
            <a:off x="1285240" y="0"/>
            <a:ext cx="1941195" cy="97091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2" name="任意多边形: 形状 30"/>
          <p:cNvSpPr/>
          <p:nvPr userDrawn="1">
            <p:custDataLst>
              <p:tags r:id="rId13"/>
            </p:custDataLst>
          </p:nvPr>
        </p:nvSpPr>
        <p:spPr>
          <a:xfrm>
            <a:off x="1103630" y="0"/>
            <a:ext cx="2304415" cy="115252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4" name="任意多边形: 形状 31"/>
          <p:cNvSpPr/>
          <p:nvPr userDrawn="1">
            <p:custDataLst>
              <p:tags r:id="rId14"/>
            </p:custDataLst>
          </p:nvPr>
        </p:nvSpPr>
        <p:spPr>
          <a:xfrm>
            <a:off x="890905" y="0"/>
            <a:ext cx="2728595" cy="136461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2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6" name="标题 1"/>
          <p:cNvSpPr>
            <a:spLocks noGrp="1"/>
          </p:cNvSpPr>
          <p:nvPr>
            <p:ph type="ctrTitle" hasCustomPrompt="1"/>
            <p:custDataLst>
              <p:tags r:id="rId15"/>
            </p:custDataLst>
          </p:nvPr>
        </p:nvSpPr>
        <p:spPr>
          <a:xfrm>
            <a:off x="838200" y="1200313"/>
            <a:ext cx="8768398" cy="2255687"/>
          </a:xfrm>
        </p:spPr>
        <p:txBody>
          <a:bodyPr anchor="b"/>
          <a:lstStyle>
            <a:lvl1pPr algn="l">
              <a:lnSpc>
                <a:spcPct val="100000"/>
              </a:lnSpc>
              <a:defRPr sz="6000"/>
            </a:lvl1pPr>
          </a:lstStyle>
          <a:p>
            <a:r>
              <a:rPr lang="zh-CN" altLang="en-US"/>
              <a:t>单击编辑母版标题样式</a:t>
            </a:r>
            <a:endParaRPr lang="zh-CN" altLang="en-US"/>
          </a:p>
        </p:txBody>
      </p:sp>
      <p:sp>
        <p:nvSpPr>
          <p:cNvPr id="1048908" name="日期占位符 3"/>
          <p:cNvSpPr>
            <a:spLocks noGrp="1"/>
          </p:cNvSpPr>
          <p:nvPr>
            <p:ph type="dt" sz="half" idx="10"/>
            <p:custDataLst>
              <p:tags r:id="rId16"/>
            </p:custDataLst>
          </p:nvPr>
        </p:nvSpPr>
        <p:spPr/>
        <p:txBody>
          <a:bodyPr/>
          <a:lstStyle/>
          <a:p>
            <a:fld id="{5592522B-0F24-4480-B9DD-A9474A6880D6}" type="datetimeFigureOut">
              <a:rPr lang="zh-CN" altLang="en-US" smtClean="0"/>
              <a:t/>
            </a:fld>
            <a:endParaRPr lang="zh-CN" altLang="en-US"/>
          </a:p>
        </p:txBody>
      </p:sp>
      <p:sp>
        <p:nvSpPr>
          <p:cNvPr id="1048910" name="页脚占位符 4"/>
          <p:cNvSpPr>
            <a:spLocks noGrp="1"/>
          </p:cNvSpPr>
          <p:nvPr>
            <p:ph type="ftr" sz="quarter" idx="11"/>
            <p:custDataLst>
              <p:tags r:id="rId17"/>
            </p:custDataLst>
          </p:nvPr>
        </p:nvSpPr>
        <p:spPr/>
        <p:txBody>
          <a:bodyPr/>
          <a:lstStyle/>
          <a:p>
            <a:endParaRPr lang="zh-CN" altLang="en-US"/>
          </a:p>
        </p:txBody>
      </p:sp>
      <p:sp>
        <p:nvSpPr>
          <p:cNvPr id="1048912" name="灯片编号占位符 5"/>
          <p:cNvSpPr>
            <a:spLocks noGrp="1"/>
          </p:cNvSpPr>
          <p:nvPr>
            <p:ph type="sldNum" sz="quarter" idx="12"/>
            <p:custDataLst>
              <p:tags r:id="rId18"/>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48914" name="文本占位符 9"/>
          <p:cNvSpPr>
            <a:spLocks noGrp="1"/>
          </p:cNvSpPr>
          <p:nvPr>
            <p:ph type="body" sz="quarter" idx="13" hasCustomPrompt="1"/>
            <p:custDataLst>
              <p:tags r:id="rId19"/>
            </p:custDataLst>
          </p:nvPr>
        </p:nvSpPr>
        <p:spPr>
          <a:xfrm>
            <a:off x="886326" y="5123536"/>
            <a:ext cx="5711905" cy="834976"/>
          </a:xfrm>
        </p:spPr>
        <p:txBody>
          <a:bodyPr anchor="b">
            <a:normAutofit/>
          </a:bodyPr>
          <a:lstStyle>
            <a:lvl1pPr marL="0" indent="0">
              <a:lnSpc>
                <a:spcPct val="100000"/>
              </a:lnSpc>
              <a:buNone/>
              <a:defRPr sz="1600" b="1">
                <a:solidFill>
                  <a:schemeClr val="accent4"/>
                </a:solidFill>
              </a:defRPr>
            </a:lvl1pPr>
          </a:lstStyle>
          <a:p>
            <a:pPr lvl="0"/>
            <a:r>
              <a:rPr lang="zh-CN" altLang="en-US"/>
              <a:t>公司名占位符</a:t>
            </a:r>
            <a:endParaRPr lang="zh-CN" altLang="en-US"/>
          </a:p>
        </p:txBody>
      </p:sp>
      <p:sp>
        <p:nvSpPr>
          <p:cNvPr id="1048916" name="文本占位符 13"/>
          <p:cNvSpPr>
            <a:spLocks noGrp="1"/>
          </p:cNvSpPr>
          <p:nvPr>
            <p:ph type="body" sz="quarter" idx="14" hasCustomPrompt="1"/>
            <p:custDataLst>
              <p:tags r:id="rId20"/>
            </p:custDataLst>
          </p:nvPr>
        </p:nvSpPr>
        <p:spPr>
          <a:xfrm>
            <a:off x="3718231" y="3919467"/>
            <a:ext cx="2880000" cy="1025602"/>
          </a:xfrm>
        </p:spPr>
        <p:txBody>
          <a:bodyPr anchor="t">
            <a:normAutofit/>
          </a:bodyPr>
          <a:lstStyle>
            <a:lvl1pPr marL="0" indent="0" algn="l">
              <a:lnSpc>
                <a:spcPct val="100000"/>
              </a:lnSpc>
              <a:buNone/>
              <a:defRPr sz="1600">
                <a:solidFill>
                  <a:schemeClr val="accent3"/>
                </a:solidFill>
              </a:defRPr>
            </a:lvl1pPr>
          </a:lstStyle>
          <a:p>
            <a:pPr lvl="0"/>
            <a:r>
              <a:rPr lang="zh-CN" altLang="en-US"/>
              <a:t>日期时间占位符</a:t>
            </a:r>
            <a:endParaRPr lang="zh-CN" altLang="en-US"/>
          </a:p>
        </p:txBody>
      </p:sp>
      <p:sp>
        <p:nvSpPr>
          <p:cNvPr id="1048918" name="文本占位符 23"/>
          <p:cNvSpPr>
            <a:spLocks noGrp="1"/>
          </p:cNvSpPr>
          <p:nvPr>
            <p:ph type="body" sz="quarter" idx="17" hasCustomPrompt="1"/>
            <p:custDataLst>
              <p:tags r:id="rId21"/>
            </p:custDataLst>
          </p:nvPr>
        </p:nvSpPr>
        <p:spPr>
          <a:xfrm>
            <a:off x="886326" y="3921543"/>
            <a:ext cx="2743200" cy="1025602"/>
          </a:xfrm>
        </p:spPr>
        <p:txBody>
          <a:bodyPr anchor="t">
            <a:normAutofit/>
          </a:bodyPr>
          <a:lstStyle>
            <a:lvl1pPr marL="0" indent="0" algn="l">
              <a:lnSpc>
                <a:spcPct val="100000"/>
              </a:lnSpc>
              <a:buNone/>
              <a:defRPr sz="1600">
                <a:solidFill>
                  <a:schemeClr val="accent3"/>
                </a:solidFill>
              </a:defRPr>
            </a:lvl1pPr>
          </a:lstStyle>
          <a:p>
            <a:pPr lvl="0"/>
            <a:r>
              <a:rPr lang="zh-CN" altLang="en-US"/>
              <a:t>署名占位符</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27.xml" /><Relationship Id="rId13" Type="http://schemas.openxmlformats.org/officeDocument/2006/relationships/tags" Target="../tags/tag128.xml" /><Relationship Id="rId14" Type="http://schemas.openxmlformats.org/officeDocument/2006/relationships/tags" Target="../tags/tag129.xml" /><Relationship Id="rId15" Type="http://schemas.openxmlformats.org/officeDocument/2006/relationships/tags" Target="../tags/tag130.xml" /><Relationship Id="rId16" Type="http://schemas.openxmlformats.org/officeDocument/2006/relationships/tags" Target="../tags/tag131.xml" /><Relationship Id="rId17" Type="http://schemas.openxmlformats.org/officeDocument/2006/relationships/tags" Target="../tags/tag132.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6" name="标题占位符 1"/>
          <p:cNvSpPr>
            <a:spLocks noGrp="1"/>
          </p:cNvSpPr>
          <p:nvPr>
            <p:ph type="title"/>
            <p:custDataLst>
              <p:tags r:id="rId12"/>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58" name="文本占位符 2"/>
          <p:cNvSpPr>
            <a:spLocks noGrp="1"/>
          </p:cNvSpPr>
          <p:nvPr>
            <p:ph type="body" idx="1"/>
            <p:custDataLst>
              <p:tags r:id="rId13"/>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0" name="日期占位符 3"/>
          <p:cNvSpPr>
            <a:spLocks noGrp="1"/>
          </p:cNvSpPr>
          <p:nvPr>
            <p:ph type="dt" sz="half" idx="2"/>
            <p:custDataLst>
              <p:tags r:id="rId14"/>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2" name="页脚占位符 4"/>
          <p:cNvSpPr>
            <a:spLocks noGrp="1"/>
          </p:cNvSpPr>
          <p:nvPr>
            <p:ph type="ftr" sz="quarter" idx="3"/>
            <p:custDataLst>
              <p:tags r:id="rId15"/>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4" name="灯片编号占位符 5"/>
          <p:cNvSpPr>
            <a:spLocks noGrp="1"/>
          </p:cNvSpPr>
          <p:nvPr>
            <p:ph type="sldNum" sz="quarter" idx="4"/>
            <p:custDataLst>
              <p:tags r:id="rId16"/>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66" name="KSO_TEMPLATE" hidden="1"/>
          <p:cNvSpPr/>
          <p:nvPr userDrawn="1">
            <p:custDataLst>
              <p:tags r:id="rId17"/>
            </p:custDataLst>
          </p:nvPr>
        </p:nvSpPr>
        <p:spPr>
          <a:xfrm flipH="1">
            <a:off x="0" y="0"/>
            <a:ext cx="0" cy="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96831" r:id="rId2"/>
    <p:sldLayoutId id="2147496832" r:id="rId3"/>
    <p:sldLayoutId id="2147496833" r:id="rId4"/>
    <p:sldLayoutId id="2147496834" r:id="rId5"/>
    <p:sldLayoutId id="2147496835" r:id="rId6"/>
    <p:sldLayoutId id="2147496836" r:id="rId7"/>
    <p:sldLayoutId id="2147496837" r:id="rId8"/>
    <p:sldLayoutId id="2147496838" r:id="rId9"/>
    <p:sldLayoutId id="2147496839" r:id="rId10"/>
    <p:sldLayoutId id="2147496840" r:id="rId11"/>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latinLnBrk="0" hangingPunct="1">
        <a:lnSpc>
          <a:spcPct val="100000"/>
        </a:lnSpc>
        <a:spcBef>
          <a:spcPct val="0"/>
        </a:spcBef>
        <a:buNone/>
        <a:defRPr sz="3600" b="1" kern="1200">
          <a:solidFill>
            <a:schemeClr val="accent4"/>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33.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tags" Target="../tags/tag137.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46.xml" /><Relationship Id="rId11" Type="http://schemas.openxmlformats.org/officeDocument/2006/relationships/tags" Target="../tags/tag147.xml" /><Relationship Id="rId12" Type="http://schemas.openxmlformats.org/officeDocument/2006/relationships/tags" Target="../tags/tag148.xml" /><Relationship Id="rId13" Type="http://schemas.openxmlformats.org/officeDocument/2006/relationships/tags" Target="../tags/tag149.xml" /><Relationship Id="rId14" Type="http://schemas.openxmlformats.org/officeDocument/2006/relationships/tags" Target="../tags/tag150.xml" /><Relationship Id="rId15" Type="http://schemas.openxmlformats.org/officeDocument/2006/relationships/tags" Target="../tags/tag151.xml" /><Relationship Id="rId16" Type="http://schemas.openxmlformats.org/officeDocument/2006/relationships/tags" Target="../tags/tag152.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tags" Target="../tags/tag142.xml" /><Relationship Id="rId7" Type="http://schemas.openxmlformats.org/officeDocument/2006/relationships/tags" Target="../tags/tag143.xml" /><Relationship Id="rId8" Type="http://schemas.openxmlformats.org/officeDocument/2006/relationships/tags" Target="../tags/tag144.xml" /><Relationship Id="rId9" Type="http://schemas.openxmlformats.org/officeDocument/2006/relationships/tags" Target="../tags/tag14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3.xml" /><Relationship Id="rId3" Type="http://schemas.openxmlformats.org/officeDocument/2006/relationships/tags" Target="../tags/tag154.xml" /><Relationship Id="rId4" Type="http://schemas.openxmlformats.org/officeDocument/2006/relationships/tags" Target="../tags/tag15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6.xml" /><Relationship Id="rId3" Type="http://schemas.openxmlformats.org/officeDocument/2006/relationships/tags" Target="../tags/tag157.xml" /><Relationship Id="rId4" Type="http://schemas.openxmlformats.org/officeDocument/2006/relationships/tags" Target="../tags/tag15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59.xml" /><Relationship Id="rId3" Type="http://schemas.openxmlformats.org/officeDocument/2006/relationships/tags" Target="../tags/tag160.xml" /><Relationship Id="rId4" Type="http://schemas.openxmlformats.org/officeDocument/2006/relationships/tags" Target="../tags/tag161.xml" /><Relationship Id="rId5" Type="http://schemas.openxmlformats.org/officeDocument/2006/relationships/tags" Target="../tags/tag16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1.xml" /><Relationship Id="rId11" Type="http://schemas.openxmlformats.org/officeDocument/2006/relationships/tags" Target="../tags/tag172.xml" /><Relationship Id="rId12" Type="http://schemas.openxmlformats.org/officeDocument/2006/relationships/tags" Target="../tags/tag173.xml" /><Relationship Id="rId13" Type="http://schemas.openxmlformats.org/officeDocument/2006/relationships/tags" Target="../tags/tag174.xml" /><Relationship Id="rId2" Type="http://schemas.openxmlformats.org/officeDocument/2006/relationships/tags" Target="../tags/tag163.xml" /><Relationship Id="rId3" Type="http://schemas.openxmlformats.org/officeDocument/2006/relationships/tags" Target="../tags/tag164.xml" /><Relationship Id="rId4" Type="http://schemas.openxmlformats.org/officeDocument/2006/relationships/tags" Target="../tags/tag165.xml" /><Relationship Id="rId5" Type="http://schemas.openxmlformats.org/officeDocument/2006/relationships/tags" Target="../tags/tag166.xml" /><Relationship Id="rId6" Type="http://schemas.openxmlformats.org/officeDocument/2006/relationships/tags" Target="../tags/tag167.xml" /><Relationship Id="rId7" Type="http://schemas.openxmlformats.org/officeDocument/2006/relationships/tags" Target="../tags/tag168.xml" /><Relationship Id="rId8" Type="http://schemas.openxmlformats.org/officeDocument/2006/relationships/tags" Target="../tags/tag169.xml" /><Relationship Id="rId9" Type="http://schemas.openxmlformats.org/officeDocument/2006/relationships/tags" Target="../tags/tag17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5.xml" /><Relationship Id="rId3" Type="http://schemas.openxmlformats.org/officeDocument/2006/relationships/tags" Target="../tags/tag176.xml" /><Relationship Id="rId4" Type="http://schemas.openxmlformats.org/officeDocument/2006/relationships/tags" Target="../tags/tag17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6.xml" /><Relationship Id="rId11" Type="http://schemas.openxmlformats.org/officeDocument/2006/relationships/tags" Target="../tags/tag187.xml" /><Relationship Id="rId12" Type="http://schemas.openxmlformats.org/officeDocument/2006/relationships/tags" Target="../tags/tag188.xml" /><Relationship Id="rId13" Type="http://schemas.openxmlformats.org/officeDocument/2006/relationships/tags" Target="../tags/tag189.xml" /><Relationship Id="rId2" Type="http://schemas.openxmlformats.org/officeDocument/2006/relationships/tags" Target="../tags/tag178.xml" /><Relationship Id="rId3" Type="http://schemas.openxmlformats.org/officeDocument/2006/relationships/tags" Target="../tags/tag179.xml" /><Relationship Id="rId4" Type="http://schemas.openxmlformats.org/officeDocument/2006/relationships/tags" Target="../tags/tag180.xml" /><Relationship Id="rId5" Type="http://schemas.openxmlformats.org/officeDocument/2006/relationships/tags" Target="../tags/tag181.xml" /><Relationship Id="rId6" Type="http://schemas.openxmlformats.org/officeDocument/2006/relationships/tags" Target="../tags/tag182.xml" /><Relationship Id="rId7" Type="http://schemas.openxmlformats.org/officeDocument/2006/relationships/tags" Target="../tags/tag183.xml" /><Relationship Id="rId8" Type="http://schemas.openxmlformats.org/officeDocument/2006/relationships/tags" Target="../tags/tag184.xml" /><Relationship Id="rId9" Type="http://schemas.openxmlformats.org/officeDocument/2006/relationships/tags" Target="../tags/tag18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8.xml" /><Relationship Id="rId11" Type="http://schemas.openxmlformats.org/officeDocument/2006/relationships/tags" Target="../tags/tag199.xml" /><Relationship Id="rId12" Type="http://schemas.openxmlformats.org/officeDocument/2006/relationships/tags" Target="../tags/tag200.xml" /><Relationship Id="rId13" Type="http://schemas.openxmlformats.org/officeDocument/2006/relationships/tags" Target="../tags/tag201.xml" /><Relationship Id="rId2" Type="http://schemas.openxmlformats.org/officeDocument/2006/relationships/tags" Target="../tags/tag190.xml" /><Relationship Id="rId3" Type="http://schemas.openxmlformats.org/officeDocument/2006/relationships/tags" Target="../tags/tag191.xml" /><Relationship Id="rId4" Type="http://schemas.openxmlformats.org/officeDocument/2006/relationships/tags" Target="../tags/tag192.xml" /><Relationship Id="rId5" Type="http://schemas.openxmlformats.org/officeDocument/2006/relationships/tags" Target="../tags/tag193.xml" /><Relationship Id="rId6" Type="http://schemas.openxmlformats.org/officeDocument/2006/relationships/tags" Target="../tags/tag194.xml" /><Relationship Id="rId7" Type="http://schemas.openxmlformats.org/officeDocument/2006/relationships/tags" Target="../tags/tag195.xml" /><Relationship Id="rId8" Type="http://schemas.openxmlformats.org/officeDocument/2006/relationships/tags" Target="../tags/tag196.xml" /><Relationship Id="rId9" Type="http://schemas.openxmlformats.org/officeDocument/2006/relationships/tags" Target="../tags/tag19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0.xml" /><Relationship Id="rId11" Type="http://schemas.openxmlformats.org/officeDocument/2006/relationships/tags" Target="../tags/tag211.xml" /><Relationship Id="rId12" Type="http://schemas.openxmlformats.org/officeDocument/2006/relationships/tags" Target="../tags/tag212.xml" /><Relationship Id="rId13" Type="http://schemas.openxmlformats.org/officeDocument/2006/relationships/tags" Target="../tags/tag213.xml" /><Relationship Id="rId2" Type="http://schemas.openxmlformats.org/officeDocument/2006/relationships/tags" Target="../tags/tag202.xml" /><Relationship Id="rId3" Type="http://schemas.openxmlformats.org/officeDocument/2006/relationships/tags" Target="../tags/tag203.xml" /><Relationship Id="rId4" Type="http://schemas.openxmlformats.org/officeDocument/2006/relationships/tags" Target="../tags/tag204.xml" /><Relationship Id="rId5" Type="http://schemas.openxmlformats.org/officeDocument/2006/relationships/tags" Target="../tags/tag205.xml" /><Relationship Id="rId6" Type="http://schemas.openxmlformats.org/officeDocument/2006/relationships/tags" Target="../tags/tag206.xml" /><Relationship Id="rId7" Type="http://schemas.openxmlformats.org/officeDocument/2006/relationships/tags" Target="../tags/tag207.xml" /><Relationship Id="rId8" Type="http://schemas.openxmlformats.org/officeDocument/2006/relationships/tags" Target="../tags/tag208.xml" /><Relationship Id="rId9" Type="http://schemas.openxmlformats.org/officeDocument/2006/relationships/tags" Target="../tags/tag20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14.xml" /><Relationship Id="rId3" Type="http://schemas.openxmlformats.org/officeDocument/2006/relationships/tags" Target="../tags/tag215.xml" /><Relationship Id="rId4" Type="http://schemas.openxmlformats.org/officeDocument/2006/relationships/tags" Target="../tags/tag2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17.xml" /><Relationship Id="rId3" Type="http://schemas.openxmlformats.org/officeDocument/2006/relationships/tags" Target="../tags/tag218.xml" /><Relationship Id="rId4" Type="http://schemas.openxmlformats.org/officeDocument/2006/relationships/tags" Target="../tags/tag219.xml" /><Relationship Id="rId5" Type="http://schemas.openxmlformats.org/officeDocument/2006/relationships/tags" Target="../tags/tag220.xml" /><Relationship Id="rId6" Type="http://schemas.openxmlformats.org/officeDocument/2006/relationships/tags" Target="../tags/tag221.xml" /><Relationship Id="rId7" Type="http://schemas.openxmlformats.org/officeDocument/2006/relationships/tags" Target="../tags/tag222.xml" /><Relationship Id="rId8" Type="http://schemas.openxmlformats.org/officeDocument/2006/relationships/tags" Target="../tags/tag223.xml" /><Relationship Id="rId9" Type="http://schemas.openxmlformats.org/officeDocument/2006/relationships/tags" Target="../tags/tag22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8076132016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a:xfrm>
            <a:off x="838200" y="2131488"/>
            <a:ext cx="8708376" cy="1800000"/>
          </a:xfrm>
        </p:spPr>
        <p:txBody>
          <a:bodyPr/>
          <a:lstStyle/>
          <a:p>
            <a:r>
              <a:rPr lang="zh-CN" altLang="en-US"/>
              <a:t>点和圆的位置关系</a:t>
            </a:r>
            <a:endParaRPr lang="zh-CN" altLang="en-US"/>
          </a:p>
        </p:txBody>
      </p:sp>
      <p:sp>
        <p:nvSpPr>
          <p:cNvPr id="1048650" name="公司名"/>
          <p:cNvSpPr>
            <a:spLocks noGrp="1"/>
          </p:cNvSpPr>
          <p:nvPr>
            <p:ph type="body" sz="quarter" idx="13"/>
            <p:custDataLst>
              <p:tags r:id="rId3"/>
            </p:custDataLst>
          </p:nvPr>
        </p:nvSpPr>
        <p:spPr>
          <a:xfrm>
            <a:off x="842642" y="5230368"/>
            <a:ext cx="2743199" cy="976128"/>
          </a:xfrm>
        </p:spPr>
        <p:txBody>
          <a:bodyPr/>
          <a:lstStyle/>
          <a:p>
            <a:r>
              <a:rPr lang="en-US" altLang="zh-CN"/>
              <a:t>YOUR LOGO</a:t>
            </a:r>
            <a:endParaRPr lang="zh-CN" altLang="en-US"/>
          </a:p>
        </p:txBody>
      </p:sp>
      <p:sp>
        <p:nvSpPr>
          <p:cNvPr id="1048652" name="日期时间"/>
          <p:cNvSpPr>
            <a:spLocks noGrp="1"/>
          </p:cNvSpPr>
          <p:nvPr>
            <p:ph type="body" sz="quarter" idx="14"/>
            <p:custDataLst>
              <p:tags r:id="rId4"/>
            </p:custDataLst>
          </p:nvPr>
        </p:nvSpPr>
        <p:spPr>
          <a:xfrm>
            <a:off x="3360716" y="4168127"/>
            <a:ext cx="2950805" cy="976128"/>
          </a:xfrm>
        </p:spPr>
        <p:txBody>
          <a:bodyPr/>
          <a:lstStyle/>
          <a:p>
            <a:r>
              <a:rPr lang="zh-CN" altLang="en-US"/>
              <a:t>汇报时间：20XX/XX/XX</a:t>
            </a:r>
            <a:endParaRPr lang="en-US" altLang="zh-CN"/>
          </a:p>
        </p:txBody>
      </p:sp>
      <p:sp>
        <p:nvSpPr>
          <p:cNvPr id="1048654" name="署名"/>
          <p:cNvSpPr>
            <a:spLocks noGrp="1"/>
          </p:cNvSpPr>
          <p:nvPr>
            <p:ph type="body" sz="quarter" idx="17"/>
            <p:custDataLst>
              <p:tags r:id="rId5"/>
            </p:custDataLst>
          </p:nvPr>
        </p:nvSpPr>
        <p:spPr>
          <a:xfrm>
            <a:off x="838200" y="4168895"/>
            <a:ext cx="2463645" cy="976128"/>
          </a:xfrm>
        </p:spPr>
        <p:txBody>
          <a:bodyPr>
            <a:normAutofit/>
          </a:bodyPr>
          <a:lstStyle/>
          <a:p>
            <a:r>
              <a:rPr lang="zh-CN" altLang="en-US"/>
              <a:t>汇报人：PPT</a:t>
            </a:r>
            <a:endParaRPr lang="zh-CN" altLang="en-US"/>
          </a:p>
        </p:txBody>
      </p:sp>
    </p:spTree>
    <p:custDataLst>
      <p:tags r:id="rId6"/>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1" name=""/>
        <p:cNvGrpSpPr/>
        <p:nvPr/>
      </p:nvGrpSpPr>
      <p:grpSpPr>
        <a:xfrm>
          <a:off x="0" y="0"/>
          <a:ext cx="0" cy="0"/>
        </a:xfrm>
      </p:grpSpPr>
      <p:sp>
        <p:nvSpPr>
          <p:cNvPr id="1048974" name="序号"/>
          <p:cNvSpPr txBox="1"/>
          <p:nvPr>
            <p:custDataLst>
              <p:tags r:id="rId2"/>
            </p:custDataLst>
          </p:nvPr>
        </p:nvSpPr>
        <p:spPr>
          <a:xfrm>
            <a:off x="6299200" y="669290"/>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1</a:t>
            </a:r>
            <a:endParaRPr lang="en-US" sz="2400" b="1">
              <a:solidFill>
                <a:schemeClr val="lt1">
                  <a:lumMod val="100000"/>
                </a:schemeClr>
              </a:solidFill>
              <a:latin typeface="+mj-ea"/>
              <a:ea typeface="+mj-ea"/>
            </a:endParaRPr>
          </a:p>
        </p:txBody>
      </p:sp>
      <p:sp>
        <p:nvSpPr>
          <p:cNvPr id="1048976" name="项标题"/>
          <p:cNvSpPr txBox="1"/>
          <p:nvPr>
            <p:custDataLst>
              <p:tags r:id="rId3"/>
            </p:custDataLst>
          </p:nvPr>
        </p:nvSpPr>
        <p:spPr>
          <a:xfrm>
            <a:off x="7138670" y="74104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000" b="1" spc="300">
                <a:solidFill>
                  <a:schemeClr val="accent4"/>
                </a:solidFill>
                <a:latin typeface="+mj-ea"/>
                <a:ea typeface="+mj-ea"/>
              </a:rPr>
              <a:t>单击添加目录项标题</a:t>
            </a:r>
            <a:endParaRPr lang="zh-CN" altLang="en-US" sz="2000" b="1" spc="300">
              <a:solidFill>
                <a:schemeClr val="accent4"/>
              </a:solidFill>
              <a:latin typeface="+mj-ea"/>
              <a:ea typeface="+mj-ea"/>
            </a:endParaRPr>
          </a:p>
        </p:txBody>
      </p:sp>
      <p:sp>
        <p:nvSpPr>
          <p:cNvPr id="1048978" name="序号"/>
          <p:cNvSpPr txBox="1"/>
          <p:nvPr>
            <p:custDataLst>
              <p:tags r:id="rId4"/>
            </p:custDataLst>
          </p:nvPr>
        </p:nvSpPr>
        <p:spPr>
          <a:xfrm>
            <a:off x="6299200" y="1643380"/>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2</a:t>
            </a:r>
            <a:endParaRPr lang="en-US" sz="2400" b="1">
              <a:solidFill>
                <a:schemeClr val="lt1">
                  <a:lumMod val="100000"/>
                </a:schemeClr>
              </a:solidFill>
              <a:latin typeface="+mj-ea"/>
              <a:ea typeface="+mj-ea"/>
            </a:endParaRPr>
          </a:p>
        </p:txBody>
      </p:sp>
      <p:sp>
        <p:nvSpPr>
          <p:cNvPr id="1048980" name="项标题"/>
          <p:cNvSpPr txBox="1"/>
          <p:nvPr>
            <p:custDataLst>
              <p:tags r:id="rId5"/>
            </p:custDataLst>
          </p:nvPr>
        </p:nvSpPr>
        <p:spPr>
          <a:xfrm>
            <a:off x="7138670" y="171513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000" b="1" spc="300">
                <a:solidFill>
                  <a:schemeClr val="accent4"/>
                </a:solidFill>
                <a:latin typeface="+mj-ea"/>
                <a:ea typeface="+mj-ea"/>
              </a:rPr>
              <a:t>点和圆的位置关系概述</a:t>
            </a:r>
            <a:endParaRPr lang="zh-CN" altLang="en-US" sz="2000" b="1" spc="300">
              <a:solidFill>
                <a:schemeClr val="accent4"/>
              </a:solidFill>
              <a:latin typeface="+mj-ea"/>
              <a:ea typeface="+mj-ea"/>
            </a:endParaRPr>
          </a:p>
        </p:txBody>
      </p:sp>
      <p:sp>
        <p:nvSpPr>
          <p:cNvPr id="1048982" name="序号"/>
          <p:cNvSpPr txBox="1"/>
          <p:nvPr>
            <p:custDataLst>
              <p:tags r:id="rId6"/>
            </p:custDataLst>
          </p:nvPr>
        </p:nvSpPr>
        <p:spPr>
          <a:xfrm>
            <a:off x="6299200" y="261683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3</a:t>
            </a:r>
            <a:endParaRPr lang="en-US" sz="2400" b="1">
              <a:solidFill>
                <a:schemeClr val="lt1">
                  <a:lumMod val="100000"/>
                </a:schemeClr>
              </a:solidFill>
              <a:latin typeface="+mj-ea"/>
              <a:ea typeface="+mj-ea"/>
            </a:endParaRPr>
          </a:p>
        </p:txBody>
      </p:sp>
      <p:sp>
        <p:nvSpPr>
          <p:cNvPr id="1048984" name="项标题"/>
          <p:cNvSpPr txBox="1"/>
          <p:nvPr>
            <p:custDataLst>
              <p:tags r:id="rId7"/>
            </p:custDataLst>
          </p:nvPr>
        </p:nvSpPr>
        <p:spPr>
          <a:xfrm>
            <a:off x="7138670" y="268922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000" b="1" spc="300">
                <a:solidFill>
                  <a:schemeClr val="accent4"/>
                </a:solidFill>
                <a:latin typeface="+mj-ea"/>
                <a:ea typeface="+mj-ea"/>
              </a:rPr>
              <a:t>点和圆的位置关系判定</a:t>
            </a:r>
            <a:endParaRPr lang="zh-CN" altLang="en-US" sz="2000" b="1" spc="300">
              <a:solidFill>
                <a:schemeClr val="accent4"/>
              </a:solidFill>
              <a:latin typeface="+mj-ea"/>
              <a:ea typeface="+mj-ea"/>
            </a:endParaRPr>
          </a:p>
        </p:txBody>
      </p:sp>
      <p:sp>
        <p:nvSpPr>
          <p:cNvPr id="1048986" name="序号"/>
          <p:cNvSpPr txBox="1"/>
          <p:nvPr>
            <p:custDataLst>
              <p:tags r:id="rId8"/>
            </p:custDataLst>
          </p:nvPr>
        </p:nvSpPr>
        <p:spPr>
          <a:xfrm>
            <a:off x="6299200" y="359092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4</a:t>
            </a:r>
            <a:endParaRPr lang="en-US" sz="2400" b="1">
              <a:solidFill>
                <a:schemeClr val="lt1">
                  <a:lumMod val="100000"/>
                </a:schemeClr>
              </a:solidFill>
              <a:latin typeface="+mj-ea"/>
              <a:ea typeface="+mj-ea"/>
            </a:endParaRPr>
          </a:p>
        </p:txBody>
      </p:sp>
      <p:sp>
        <p:nvSpPr>
          <p:cNvPr id="1048988" name="项标题"/>
          <p:cNvSpPr txBox="1"/>
          <p:nvPr>
            <p:custDataLst>
              <p:tags r:id="rId9"/>
            </p:custDataLst>
          </p:nvPr>
        </p:nvSpPr>
        <p:spPr>
          <a:xfrm>
            <a:off x="7138670" y="366331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000" b="1" spc="300">
                <a:solidFill>
                  <a:schemeClr val="accent4"/>
                </a:solidFill>
                <a:latin typeface="+mj-ea"/>
                <a:ea typeface="+mj-ea"/>
              </a:rPr>
              <a:t>点和圆的位置关系应用</a:t>
            </a:r>
            <a:endParaRPr lang="zh-CN" altLang="en-US" sz="2000" b="1" spc="300">
              <a:solidFill>
                <a:schemeClr val="accent4"/>
              </a:solidFill>
              <a:latin typeface="+mj-ea"/>
              <a:ea typeface="+mj-ea"/>
            </a:endParaRPr>
          </a:p>
        </p:txBody>
      </p:sp>
      <p:sp>
        <p:nvSpPr>
          <p:cNvPr id="1048990" name="标题"/>
          <p:cNvSpPr>
            <a:spLocks noGrp="1"/>
          </p:cNvSpPr>
          <p:nvPr>
            <p:ph type="title"/>
            <p:custDataLst>
              <p:tags r:id="rId10"/>
            </p:custDataLst>
          </p:nvPr>
        </p:nvSpPr>
        <p:spPr>
          <a:xfrm>
            <a:off x="1226820" y="2446668"/>
            <a:ext cx="2880000" cy="1081088"/>
          </a:xfrm>
        </p:spPr>
        <p:txBody>
          <a:bodyPr/>
          <a:lstStyle/>
          <a:p>
            <a:r>
              <a:rPr lang="zh-CN" altLang="en-US">
                <a:solidFill>
                  <a:schemeClr val="lt1">
                    <a:lumMod val="100000"/>
                  </a:schemeClr>
                </a:solidFill>
              </a:rPr>
              <a:t>目录</a:t>
            </a:r>
            <a:endParaRPr lang="zh-CN" altLang="en-US">
              <a:solidFill>
                <a:schemeClr val="lt1">
                  <a:lumMod val="100000"/>
                </a:schemeClr>
              </a:solidFill>
            </a:endParaRPr>
          </a:p>
        </p:txBody>
      </p:sp>
      <p:sp>
        <p:nvSpPr>
          <p:cNvPr id="1048992" name="副标题"/>
          <p:cNvSpPr>
            <a:spLocks noGrp="1"/>
          </p:cNvSpPr>
          <p:nvPr>
            <p:ph type="body" idx="1"/>
            <p:custDataLst>
              <p:tags r:id="rId11"/>
            </p:custDataLst>
          </p:nvPr>
        </p:nvSpPr>
        <p:spPr>
          <a:xfrm>
            <a:off x="1226821" y="3616668"/>
            <a:ext cx="2880000" cy="504000"/>
          </a:xfrm>
        </p:spPr>
        <p:txBody>
          <a:bodyPr/>
          <a:lstStyle/>
          <a:p>
            <a:r>
              <a:rPr lang="en-US" altLang="zh-CN">
                <a:solidFill>
                  <a:schemeClr val="lt1">
                    <a:lumMod val="100000"/>
                  </a:schemeClr>
                </a:solidFill>
              </a:rPr>
              <a:t>CONTENTS</a:t>
            </a:r>
            <a:endParaRPr lang="zh-CN" altLang="en-US">
              <a:solidFill>
                <a:schemeClr val="lt1">
                  <a:lumMod val="100000"/>
                </a:schemeClr>
              </a:solidFill>
            </a:endParaRPr>
          </a:p>
        </p:txBody>
      </p:sp>
      <p:sp>
        <p:nvSpPr>
          <p:cNvPr id="1048994" name="序号"/>
          <p:cNvSpPr txBox="1"/>
          <p:nvPr>
            <p:custDataLst>
              <p:tags r:id="rId12"/>
            </p:custDataLst>
          </p:nvPr>
        </p:nvSpPr>
        <p:spPr>
          <a:xfrm>
            <a:off x="6299835" y="456501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5</a:t>
            </a:r>
            <a:endParaRPr lang="en-US" sz="2400" b="1">
              <a:solidFill>
                <a:schemeClr val="lt1">
                  <a:lumMod val="100000"/>
                </a:schemeClr>
              </a:solidFill>
              <a:latin typeface="+mj-ea"/>
              <a:ea typeface="+mj-ea"/>
            </a:endParaRPr>
          </a:p>
        </p:txBody>
      </p:sp>
      <p:sp>
        <p:nvSpPr>
          <p:cNvPr id="1048996" name="项标题"/>
          <p:cNvSpPr txBox="1"/>
          <p:nvPr>
            <p:custDataLst>
              <p:tags r:id="rId13"/>
            </p:custDataLst>
          </p:nvPr>
        </p:nvSpPr>
        <p:spPr>
          <a:xfrm>
            <a:off x="7139305" y="4637405"/>
            <a:ext cx="4684395" cy="467995"/>
          </a:xfrm>
          <a:prstGeom prst="rect">
            <a:avLst/>
          </a:prstGeom>
          <a:noFill/>
        </p:spPr>
        <p:txBody>
          <a:bodyPr wrap="square" lIns="0" tIns="0" rIns="0" bIns="0" rtlCol="0" anchor="t">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点和圆的位置关系与几何图形的关系</a:t>
            </a:r>
            <a:endParaRPr lang="zh-CN" altLang="en-US" sz="2800" b="1" spc="300">
              <a:solidFill>
                <a:schemeClr val="accent4"/>
              </a:solidFill>
              <a:latin typeface="+mj-ea"/>
              <a:ea typeface="+mj-ea"/>
            </a:endParaRPr>
          </a:p>
        </p:txBody>
      </p:sp>
      <p:sp>
        <p:nvSpPr>
          <p:cNvPr id="1048998" name="序号"/>
          <p:cNvSpPr txBox="1"/>
          <p:nvPr>
            <p:custDataLst>
              <p:tags r:id="rId14"/>
            </p:custDataLst>
          </p:nvPr>
        </p:nvSpPr>
        <p:spPr>
          <a:xfrm>
            <a:off x="6299200" y="553910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6</a:t>
            </a:r>
            <a:endParaRPr lang="en-US" sz="2400" b="1">
              <a:solidFill>
                <a:schemeClr val="lt1">
                  <a:lumMod val="100000"/>
                </a:schemeClr>
              </a:solidFill>
              <a:latin typeface="+mj-ea"/>
              <a:ea typeface="+mj-ea"/>
            </a:endParaRPr>
          </a:p>
        </p:txBody>
      </p:sp>
      <p:sp>
        <p:nvSpPr>
          <p:cNvPr id="1049000" name="项标题"/>
          <p:cNvSpPr txBox="1"/>
          <p:nvPr>
            <p:custDataLst>
              <p:tags r:id="rId15"/>
            </p:custDataLst>
          </p:nvPr>
        </p:nvSpPr>
        <p:spPr>
          <a:xfrm>
            <a:off x="7138670" y="5610860"/>
            <a:ext cx="4684395" cy="467995"/>
          </a:xfrm>
          <a:prstGeom prst="rect">
            <a:avLst/>
          </a:prstGeom>
          <a:noFill/>
        </p:spPr>
        <p:txBody>
          <a:bodyPr wrap="square" lIns="0" tIns="0" rIns="0" bIns="0" rtlCol="0" anchor="t">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点和圆的位置关系与代数方程的关系</a:t>
            </a:r>
            <a:endParaRPr lang="zh-CN" altLang="en-US" sz="2800" b="1" spc="300">
              <a:solidFill>
                <a:schemeClr val="accent4"/>
              </a:solidFill>
              <a:latin typeface="+mj-ea"/>
              <a:ea typeface="+mj-ea"/>
            </a:endParaRPr>
          </a:p>
        </p:txBody>
      </p:sp>
    </p:spTree>
    <p:custDataLst>
      <p:tags r:id="rId16"/>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9" name=""/>
        <p:cNvGrpSpPr/>
        <p:nvPr/>
      </p:nvGrpSpPr>
      <p:grpSpPr>
        <a:xfrm>
          <a:off x="0" y="0"/>
          <a:ext cx="0" cy="0"/>
        </a:xfrm>
      </p:grpSpPr>
      <p:sp>
        <p:nvSpPr>
          <p:cNvPr id="1049114" name="标题"/>
          <p:cNvSpPr>
            <a:spLocks noGrp="1"/>
          </p:cNvSpPr>
          <p:nvPr>
            <p:ph type="title"/>
            <p:custDataLst>
              <p:tags r:id="rId2"/>
            </p:custDataLst>
          </p:nvPr>
        </p:nvSpPr>
        <p:spPr>
          <a:xfrm>
            <a:off x="1526400" y="3137808"/>
            <a:ext cx="9144000" cy="2006395"/>
          </a:xfrm>
        </p:spPr>
        <p:txBody>
          <a:bodyPr/>
          <a:lstStyle/>
          <a:p>
            <a:r>
              <a:rPr lang="zh-CN" altLang="en-US"/>
              <a:t>单击此处添加章节标题</a:t>
            </a:r>
            <a:endParaRPr lang="zh-CN" altLang="en-US"/>
          </a:p>
        </p:txBody>
      </p:sp>
      <p:sp>
        <p:nvSpPr>
          <p:cNvPr id="1049116" name="节编号"/>
          <p:cNvSpPr>
            <a:spLocks noGrp="1"/>
          </p:cNvSpPr>
          <p:nvPr>
            <p:ph type="body" sz="quarter" idx="13"/>
            <p:custDataLst>
              <p:tags r:id="rId3"/>
            </p:custDataLst>
          </p:nvPr>
        </p:nvSpPr>
        <p:spPr>
          <a:xfrm>
            <a:off x="1524000" y="728330"/>
            <a:ext cx="9144000" cy="2203901"/>
          </a:xfrm>
        </p:spPr>
        <p:txBody>
          <a:bodyPr/>
          <a:lstStyle/>
          <a:p>
            <a:r>
              <a:rPr lang="en-US" altLang="zh-CN"/>
              <a:t>PART ONE</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7" name=""/>
        <p:cNvGrpSpPr/>
        <p:nvPr/>
      </p:nvGrpSpPr>
      <p:grpSpPr>
        <a:xfrm>
          <a:off x="0" y="0"/>
          <a:ext cx="0" cy="0"/>
        </a:xfrm>
      </p:grpSpPr>
      <p:sp>
        <p:nvSpPr>
          <p:cNvPr id="1049198" name="标题"/>
          <p:cNvSpPr>
            <a:spLocks noGrp="1"/>
          </p:cNvSpPr>
          <p:nvPr>
            <p:ph type="title"/>
            <p:custDataLst>
              <p:tags r:id="rId2"/>
            </p:custDataLst>
          </p:nvPr>
        </p:nvSpPr>
        <p:spPr>
          <a:xfrm>
            <a:off x="1526400" y="3137808"/>
            <a:ext cx="9144000" cy="2006395"/>
          </a:xfrm>
        </p:spPr>
        <p:txBody>
          <a:bodyPr/>
          <a:lstStyle/>
          <a:p>
            <a:r>
              <a:rPr lang="zh-CN" altLang="en-US"/>
              <a:t>点和圆的位置关系概述</a:t>
            </a:r>
            <a:endParaRPr lang="zh-CN" altLang="en-US"/>
          </a:p>
        </p:txBody>
      </p:sp>
      <p:sp>
        <p:nvSpPr>
          <p:cNvPr id="1049200" name="节编号"/>
          <p:cNvSpPr>
            <a:spLocks noGrp="1"/>
          </p:cNvSpPr>
          <p:nvPr>
            <p:ph type="body" sz="quarter" idx="13"/>
            <p:custDataLst>
              <p:tags r:id="rId3"/>
            </p:custDataLst>
          </p:nvPr>
        </p:nvSpPr>
        <p:spPr>
          <a:xfrm>
            <a:off x="1524000" y="728330"/>
            <a:ext cx="9144000" cy="2203901"/>
          </a:xfrm>
        </p:spPr>
        <p:txBody>
          <a:bodyPr/>
          <a:lstStyle/>
          <a:p>
            <a:r>
              <a:rPr lang="en-US" altLang="zh-CN"/>
              <a:t>PART TWO</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5" name=""/>
        <p:cNvGrpSpPr/>
        <p:nvPr/>
      </p:nvGrpSpPr>
      <p:grpSpPr>
        <a:xfrm>
          <a:off x="0" y="0"/>
          <a:ext cx="0" cy="0"/>
        </a:xfrm>
      </p:grpSpPr>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3" name=""/>
        <p:cNvGrpSpPr/>
        <p:nvPr/>
      </p:nvGrpSpPr>
      <p:grpSpPr>
        <a:xfrm>
          <a:off x="0" y="0"/>
          <a:ext cx="0" cy="0"/>
        </a:xfrm>
      </p:grpSpPr>
      <p:sp>
        <p:nvSpPr>
          <p:cNvPr id="1049310" name="标题 1"/>
          <p:cNvSpPr>
            <a:spLocks noGrp="1"/>
          </p:cNvSpPr>
          <p:nvPr>
            <p:ph type="title"/>
          </p:nvPr>
        </p:nvSpPr>
        <p:spPr/>
        <p:txBody>
          <a:bodyPr/>
          <a:lstStyle/>
          <a:p>
            <a:r>
              <a:rPr lang="zh-CN" altLang="en-US"/>
              <a:t>定义和分类</a:t>
            </a:r>
            <a:endParaRPr lang="zh-CN" altLang="en-US"/>
          </a:p>
        </p:txBody>
      </p:sp>
      <p:sp>
        <p:nvSpPr>
          <p:cNvPr id="1049312" name="矩形: 圆角 4"/>
          <p:cNvSpPr/>
          <p:nvPr>
            <p:custDataLst>
              <p:tags r:id="rId2"/>
            </p:custDataLst>
          </p:nvPr>
        </p:nvSpPr>
        <p:spPr>
          <a:xfrm>
            <a:off x="838200" y="3291911"/>
            <a:ext cx="4891939" cy="957569"/>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49314" name="正文"/>
          <p:cNvSpPr txBox="1"/>
          <p:nvPr>
            <p:custDataLst>
              <p:tags r:id="rId3"/>
            </p:custDataLst>
          </p:nvPr>
        </p:nvSpPr>
        <p:spPr>
          <a:xfrm>
            <a:off x="1342248" y="3420967"/>
            <a:ext cx="4034815" cy="643452"/>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定义：点和圆的位置关系是指点与圆心之间的距离与圆的半径之间的关系</a:t>
            </a:r>
            <a:endParaRPr lang="zh-CN" altLang="en-US" sz="1600" spc="150">
              <a:solidFill>
                <a:schemeClr val="tx1"/>
              </a:solidFill>
              <a:latin typeface="+mn-ea"/>
            </a:endParaRPr>
          </a:p>
        </p:txBody>
      </p:sp>
      <p:sp>
        <p:nvSpPr>
          <p:cNvPr id="1049316" name="矩形: 圆角 4"/>
          <p:cNvSpPr/>
          <p:nvPr>
            <p:custDataLst>
              <p:tags r:id="rId4"/>
            </p:custDataLst>
          </p:nvPr>
        </p:nvSpPr>
        <p:spPr>
          <a:xfrm>
            <a:off x="6461861" y="3291911"/>
            <a:ext cx="4891939" cy="958177"/>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49318" name="正文"/>
          <p:cNvSpPr txBox="1"/>
          <p:nvPr>
            <p:custDataLst>
              <p:tags r:id="rId5"/>
            </p:custDataLst>
          </p:nvPr>
        </p:nvSpPr>
        <p:spPr>
          <a:xfrm>
            <a:off x="6890423" y="3420967"/>
            <a:ext cx="4034815" cy="643452"/>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分类：根据点和圆的位置关系，可以将点分为在圆内、在圆上和在圆外三种情况</a:t>
            </a:r>
            <a:endParaRPr lang="zh-CN" altLang="en-US" sz="1600" spc="150">
              <a:solidFill>
                <a:schemeClr val="tx1"/>
              </a:solidFill>
              <a:latin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1" name=""/>
        <p:cNvGrpSpPr/>
        <p:nvPr/>
      </p:nvGrpSpPr>
      <p:grpSpPr>
        <a:xfrm>
          <a:off x="0" y="0"/>
          <a:ext cx="0" cy="0"/>
        </a:xfrm>
      </p:grpSpPr>
      <p:sp>
        <p:nvSpPr>
          <p:cNvPr id="1049352" name="标题 1"/>
          <p:cNvSpPr>
            <a:spLocks noGrp="1"/>
          </p:cNvSpPr>
          <p:nvPr>
            <p:ph type="title"/>
          </p:nvPr>
        </p:nvSpPr>
        <p:spPr/>
        <p:txBody>
          <a:bodyPr/>
          <a:lstStyle/>
          <a:p>
            <a:r>
              <a:rPr lang="zh-CN" altLang="en-US"/>
              <a:t>判断方法和步骤</a:t>
            </a:r>
            <a:endParaRPr lang="zh-CN" altLang="en-US"/>
          </a:p>
        </p:txBody>
      </p:sp>
      <p:sp>
        <p:nvSpPr>
          <p:cNvPr id="1049354" name="矩形 5"/>
          <p:cNvSpPr/>
          <p:nvPr>
            <p:custDataLst>
              <p:tags r:id="rId2"/>
            </p:custDataLst>
          </p:nvPr>
        </p:nvSpPr>
        <p:spPr>
          <a:xfrm>
            <a:off x="838200"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56" name="矩形 10"/>
          <p:cNvSpPr/>
          <p:nvPr>
            <p:custDataLst>
              <p:tags r:id="rId3"/>
            </p:custDataLst>
          </p:nvPr>
        </p:nvSpPr>
        <p:spPr>
          <a:xfrm>
            <a:off x="1178143"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58" name="TextBox 2"/>
          <p:cNvSpPr txBox="1"/>
          <p:nvPr>
            <p:custDataLst>
              <p:tags r:id="rId4"/>
            </p:custDataLst>
          </p:nvPr>
        </p:nvSpPr>
        <p:spPr>
          <a:xfrm>
            <a:off x="986772"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定义法：根据点和圆的位置关系的定义进行判断。</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360" name="矩形 6"/>
          <p:cNvSpPr/>
          <p:nvPr>
            <p:custDataLst>
              <p:tags r:id="rId5"/>
            </p:custDataLst>
          </p:nvPr>
        </p:nvSpPr>
        <p:spPr>
          <a:xfrm>
            <a:off x="3521057"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62" name="矩形 11"/>
          <p:cNvSpPr/>
          <p:nvPr>
            <p:custDataLst>
              <p:tags r:id="rId6"/>
            </p:custDataLst>
          </p:nvPr>
        </p:nvSpPr>
        <p:spPr>
          <a:xfrm>
            <a:off x="3879342"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64" name="TextBox 2"/>
          <p:cNvSpPr txBox="1"/>
          <p:nvPr>
            <p:custDataLst>
              <p:tags r:id="rId7"/>
            </p:custDataLst>
          </p:nvPr>
        </p:nvSpPr>
        <p:spPr>
          <a:xfrm>
            <a:off x="3669017"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距离法：通过计算点到圆心的距离与半径的大小关系进行判断。</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366" name="矩形 33"/>
          <p:cNvSpPr/>
          <p:nvPr>
            <p:custDataLst>
              <p:tags r:id="rId8"/>
            </p:custDataLst>
          </p:nvPr>
        </p:nvSpPr>
        <p:spPr>
          <a:xfrm>
            <a:off x="6199634"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68" name="矩形 37"/>
          <p:cNvSpPr/>
          <p:nvPr>
            <p:custDataLst>
              <p:tags r:id="rId9"/>
            </p:custDataLst>
          </p:nvPr>
        </p:nvSpPr>
        <p:spPr>
          <a:xfrm>
            <a:off x="6539576"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70" name="TextBox 2"/>
          <p:cNvSpPr txBox="1"/>
          <p:nvPr>
            <p:custDataLst>
              <p:tags r:id="rId10"/>
            </p:custDataLst>
          </p:nvPr>
        </p:nvSpPr>
        <p:spPr>
          <a:xfrm>
            <a:off x="6348206"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交点法：通过判断点和圆是否有交点来进行判断。</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372" name="矩形 34"/>
          <p:cNvSpPr/>
          <p:nvPr>
            <p:custDataLst>
              <p:tags r:id="rId11"/>
            </p:custDataLst>
          </p:nvPr>
        </p:nvSpPr>
        <p:spPr>
          <a:xfrm>
            <a:off x="8872708"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74" name="矩形 38"/>
          <p:cNvSpPr/>
          <p:nvPr>
            <p:custDataLst>
              <p:tags r:id="rId12"/>
            </p:custDataLst>
          </p:nvPr>
        </p:nvSpPr>
        <p:spPr>
          <a:xfrm>
            <a:off x="9230993"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76" name="TextBox 2"/>
          <p:cNvSpPr txBox="1"/>
          <p:nvPr>
            <p:custDataLst>
              <p:tags r:id="rId13"/>
            </p:custDataLst>
          </p:nvPr>
        </p:nvSpPr>
        <p:spPr>
          <a:xfrm>
            <a:off x="9021280"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切线法：通过判断点和圆是否有切线来进行判断。</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9" name=""/>
        <p:cNvGrpSpPr/>
        <p:nvPr/>
      </p:nvGrpSpPr>
      <p:grpSpPr>
        <a:xfrm>
          <a:off x="0" y="0"/>
          <a:ext cx="0" cy="0"/>
        </a:xfrm>
      </p:grpSpPr>
      <p:sp>
        <p:nvSpPr>
          <p:cNvPr id="1049410" name="标题"/>
          <p:cNvSpPr>
            <a:spLocks noGrp="1"/>
          </p:cNvSpPr>
          <p:nvPr>
            <p:ph type="title"/>
            <p:custDataLst>
              <p:tags r:id="rId2"/>
            </p:custDataLst>
          </p:nvPr>
        </p:nvSpPr>
        <p:spPr>
          <a:xfrm>
            <a:off x="1526400" y="3137808"/>
            <a:ext cx="9144000" cy="2006395"/>
          </a:xfrm>
        </p:spPr>
        <p:txBody>
          <a:bodyPr/>
          <a:lstStyle/>
          <a:p>
            <a:r>
              <a:rPr lang="zh-CN" altLang="en-US"/>
              <a:t>点和圆的位置关系判定</a:t>
            </a:r>
            <a:endParaRPr lang="zh-CN" altLang="en-US"/>
          </a:p>
        </p:txBody>
      </p:sp>
      <p:sp>
        <p:nvSpPr>
          <p:cNvPr id="1049412" name="节编号"/>
          <p:cNvSpPr>
            <a:spLocks noGrp="1"/>
          </p:cNvSpPr>
          <p:nvPr>
            <p:ph type="body" sz="quarter" idx="13"/>
            <p:custDataLst>
              <p:tags r:id="rId3"/>
            </p:custDataLst>
          </p:nvPr>
        </p:nvSpPr>
        <p:spPr>
          <a:xfrm>
            <a:off x="1524000" y="728330"/>
            <a:ext cx="9144000" cy="2203901"/>
          </a:xfrm>
        </p:spPr>
        <p:txBody>
          <a:bodyPr/>
          <a:lstStyle/>
          <a:p>
            <a:r>
              <a:rPr lang="en-US" altLang="zh-CN"/>
              <a:t>PART THREE</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7" name=""/>
        <p:cNvGrpSpPr/>
        <p:nvPr/>
      </p:nvGrpSpPr>
      <p:grpSpPr>
        <a:xfrm>
          <a:off x="0" y="0"/>
          <a:ext cx="0" cy="0"/>
        </a:xfrm>
      </p:grpSpPr>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5" name=""/>
        <p:cNvGrpSpPr/>
        <p:nvPr/>
      </p:nvGrpSpPr>
      <p:grpSpPr>
        <a:xfrm>
          <a:off x="0" y="0"/>
          <a:ext cx="0" cy="0"/>
        </a:xfrm>
      </p:grpSpPr>
      <p:sp>
        <p:nvSpPr>
          <p:cNvPr id="1049522" name="标题 1"/>
          <p:cNvSpPr>
            <a:spLocks noGrp="1"/>
          </p:cNvSpPr>
          <p:nvPr>
            <p:ph type="title"/>
          </p:nvPr>
        </p:nvSpPr>
        <p:spPr/>
        <p:txBody>
          <a:bodyPr/>
          <a:lstStyle/>
          <a:p>
            <a:r>
              <a:rPr lang="zh-CN" altLang="en-US"/>
              <a:t>圆内点</a:t>
            </a:r>
            <a:endParaRPr lang="zh-CN" altLang="en-US"/>
          </a:p>
        </p:txBody>
      </p:sp>
      <p:sp>
        <p:nvSpPr>
          <p:cNvPr id="1049524"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26"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28"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定义：点在圆内，即点到圆心的距离小于半径</a:t>
            </a:r>
            <a:endParaRPr lang="zh-CN" altLang="en-US" sz="2000" spc="150">
              <a:solidFill>
                <a:schemeClr val="tx1">
                  <a:lumMod val="85000"/>
                  <a:lumOff val="15000"/>
                </a:schemeClr>
              </a:solidFill>
              <a:latin typeface="+mn-ea"/>
              <a:sym typeface="+mn-ea"/>
            </a:endParaRPr>
          </a:p>
        </p:txBody>
      </p:sp>
      <p:sp>
        <p:nvSpPr>
          <p:cNvPr id="1049530"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32"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34"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判定方法：通过比较点到圆心的距离与半径的大小关系来确定</a:t>
            </a:r>
            <a:endParaRPr lang="zh-CN" altLang="en-US" sz="2000" spc="150">
              <a:solidFill>
                <a:schemeClr val="tx1">
                  <a:lumMod val="85000"/>
                  <a:lumOff val="15000"/>
                </a:schemeClr>
              </a:solidFill>
              <a:latin typeface="+mn-ea"/>
              <a:sym typeface="+mn-ea"/>
            </a:endParaRPr>
          </a:p>
        </p:txBody>
      </p:sp>
      <p:sp>
        <p:nvSpPr>
          <p:cNvPr id="1049536"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38"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40"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性质：在圆内的点，其到圆心的距离小于半径，且满足勾股定理</a:t>
            </a:r>
            <a:endParaRPr lang="zh-CN" altLang="en-US" sz="2000" spc="150">
              <a:solidFill>
                <a:schemeClr val="tx1">
                  <a:lumMod val="85000"/>
                  <a:lumOff val="15000"/>
                </a:schemeClr>
              </a:solidFill>
              <a:latin typeface="+mn-ea"/>
              <a:sym typeface="+mn-ea"/>
            </a:endParaRPr>
          </a:p>
        </p:txBody>
      </p:sp>
      <p:sp>
        <p:nvSpPr>
          <p:cNvPr id="1049542"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44"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46"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应用：在几何学、物理学等领域中，点和圆的位置关系是重要的基础概念</a:t>
            </a:r>
            <a:endParaRPr lang="zh-CN" altLang="en-US" sz="2000" spc="150">
              <a:solidFill>
                <a:schemeClr val="tx1">
                  <a:lumMod val="85000"/>
                  <a:lumOff val="1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3" name=""/>
        <p:cNvGrpSpPr/>
        <p:nvPr/>
      </p:nvGrpSpPr>
      <p:grpSpPr>
        <a:xfrm>
          <a:off x="0" y="0"/>
          <a:ext cx="0" cy="0"/>
        </a:xfrm>
      </p:grpSpPr>
      <p:sp>
        <p:nvSpPr>
          <p:cNvPr id="1049580" name="标题 1"/>
          <p:cNvSpPr>
            <a:spLocks noGrp="1"/>
          </p:cNvSpPr>
          <p:nvPr>
            <p:ph type="title"/>
          </p:nvPr>
        </p:nvSpPr>
        <p:spPr/>
        <p:txBody>
          <a:bodyPr/>
          <a:lstStyle/>
          <a:p>
            <a:r>
              <a:rPr lang="zh-CN" altLang="en-US"/>
              <a:t>圆上点</a:t>
            </a:r>
            <a:endParaRPr lang="zh-CN" altLang="en-US"/>
          </a:p>
        </p:txBody>
      </p:sp>
      <p:sp>
        <p:nvSpPr>
          <p:cNvPr id="1049582"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84"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86"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定义：圆上任意一点到圆心的距离等于半径</a:t>
            </a:r>
            <a:endParaRPr lang="zh-CN" altLang="en-US" sz="2000" spc="150">
              <a:solidFill>
                <a:schemeClr val="tx1">
                  <a:lumMod val="85000"/>
                  <a:lumOff val="15000"/>
                </a:schemeClr>
              </a:solidFill>
              <a:latin typeface="+mn-ea"/>
              <a:sym typeface="+mn-ea"/>
            </a:endParaRPr>
          </a:p>
        </p:txBody>
      </p:sp>
      <p:sp>
        <p:nvSpPr>
          <p:cNvPr id="1049588"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90"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92"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性质：圆上任意两点之间的距离等于半径</a:t>
            </a:r>
            <a:endParaRPr lang="zh-CN" altLang="en-US" sz="2000" spc="150">
              <a:solidFill>
                <a:schemeClr val="tx1">
                  <a:lumMod val="85000"/>
                  <a:lumOff val="15000"/>
                </a:schemeClr>
              </a:solidFill>
              <a:latin typeface="+mn-ea"/>
              <a:sym typeface="+mn-ea"/>
            </a:endParaRPr>
          </a:p>
        </p:txBody>
      </p:sp>
      <p:sp>
        <p:nvSpPr>
          <p:cNvPr id="1049594"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96"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98"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判定方法：通过比较点到圆心的距离与半径的大小关系来确定点是否在圆上</a:t>
            </a:r>
            <a:endParaRPr lang="zh-CN" altLang="en-US" sz="2000" spc="150">
              <a:solidFill>
                <a:schemeClr val="tx1">
                  <a:lumMod val="85000"/>
                  <a:lumOff val="15000"/>
                </a:schemeClr>
              </a:solidFill>
              <a:latin typeface="+mn-ea"/>
              <a:sym typeface="+mn-ea"/>
            </a:endParaRPr>
          </a:p>
        </p:txBody>
      </p:sp>
      <p:sp>
        <p:nvSpPr>
          <p:cNvPr id="1049600"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02"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04"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应用：在几何图形中，可以通过比较点到圆心的距离与半径的大小关系来确定点是否在圆上，从而进一步确定点和圆的位置关系</a:t>
            </a:r>
            <a:endParaRPr lang="zh-CN" altLang="en-US" sz="2000" spc="150">
              <a:solidFill>
                <a:schemeClr val="tx1">
                  <a:lumMod val="85000"/>
                  <a:lumOff val="1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1" name=""/>
        <p:cNvGrpSpPr/>
        <p:nvPr/>
      </p:nvGrpSpPr>
      <p:grpSpPr>
        <a:xfrm>
          <a:off x="0" y="0"/>
          <a:ext cx="0" cy="0"/>
        </a:xfrm>
      </p:grpSpPr>
      <p:sp>
        <p:nvSpPr>
          <p:cNvPr id="1049638" name="标题 1"/>
          <p:cNvSpPr>
            <a:spLocks noGrp="1"/>
          </p:cNvSpPr>
          <p:nvPr>
            <p:ph type="title"/>
          </p:nvPr>
        </p:nvSpPr>
        <p:spPr/>
        <p:txBody>
          <a:bodyPr/>
          <a:lstStyle/>
          <a:p>
            <a:r>
              <a:rPr lang="zh-CN" altLang="en-US"/>
              <a:t>圆外点</a:t>
            </a:r>
            <a:endParaRPr lang="zh-CN" altLang="en-US"/>
          </a:p>
        </p:txBody>
      </p:sp>
      <p:sp>
        <p:nvSpPr>
          <p:cNvPr id="1049640"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42"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44"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定义：点在圆外，即点到圆心的距离大于圆的半径</a:t>
            </a:r>
            <a:endParaRPr lang="zh-CN" altLang="en-US" sz="2000" spc="150">
              <a:solidFill>
                <a:schemeClr val="tx1">
                  <a:lumMod val="85000"/>
                  <a:lumOff val="15000"/>
                </a:schemeClr>
              </a:solidFill>
              <a:latin typeface="+mn-ea"/>
              <a:sym typeface="+mn-ea"/>
            </a:endParaRPr>
          </a:p>
        </p:txBody>
      </p:sp>
      <p:sp>
        <p:nvSpPr>
          <p:cNvPr id="1049646"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48"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50"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判定方法：通过比较点到圆心的距离和圆的半径大小来确定</a:t>
            </a:r>
            <a:endParaRPr lang="zh-CN" altLang="en-US" sz="2000" spc="150">
              <a:solidFill>
                <a:schemeClr val="tx1">
                  <a:lumMod val="85000"/>
                  <a:lumOff val="15000"/>
                </a:schemeClr>
              </a:solidFill>
              <a:latin typeface="+mn-ea"/>
              <a:sym typeface="+mn-ea"/>
            </a:endParaRPr>
          </a:p>
        </p:txBody>
      </p:sp>
      <p:sp>
        <p:nvSpPr>
          <p:cNvPr id="1049652"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54"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56"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性质：点在圆外时，与圆有两条切线</a:t>
            </a:r>
            <a:endParaRPr lang="zh-CN" altLang="en-US" sz="2000" spc="150">
              <a:solidFill>
                <a:schemeClr val="tx1">
                  <a:lumMod val="85000"/>
                  <a:lumOff val="15000"/>
                </a:schemeClr>
              </a:solidFill>
              <a:latin typeface="+mn-ea"/>
              <a:sym typeface="+mn-ea"/>
            </a:endParaRPr>
          </a:p>
        </p:txBody>
      </p:sp>
      <p:sp>
        <p:nvSpPr>
          <p:cNvPr id="1049658"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60"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62"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应用：在几何、代数等领域中，常用于解决与圆的位置关系相关的问题</a:t>
            </a:r>
            <a:endParaRPr lang="zh-CN" altLang="en-US" sz="2000" spc="150">
              <a:solidFill>
                <a:schemeClr val="tx1">
                  <a:lumMod val="85000"/>
                  <a:lumOff val="1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9" name=""/>
        <p:cNvGrpSpPr/>
        <p:nvPr/>
      </p:nvGrpSpPr>
      <p:grpSpPr>
        <a:xfrm>
          <a:off x="0" y="0"/>
          <a:ext cx="0" cy="0"/>
        </a:xfrm>
      </p:grpSpPr>
      <p:sp>
        <p:nvSpPr>
          <p:cNvPr id="1049696" name="标题"/>
          <p:cNvSpPr>
            <a:spLocks noGrp="1"/>
          </p:cNvSpPr>
          <p:nvPr>
            <p:ph type="title"/>
            <p:custDataLst>
              <p:tags r:id="rId2"/>
            </p:custDataLst>
          </p:nvPr>
        </p:nvSpPr>
        <p:spPr>
          <a:xfrm>
            <a:off x="1526400" y="3137808"/>
            <a:ext cx="9144000" cy="2006395"/>
          </a:xfrm>
        </p:spPr>
        <p:txBody>
          <a:bodyPr/>
          <a:lstStyle/>
          <a:p>
            <a:r>
              <a:rPr lang="zh-CN" altLang="en-US"/>
              <a:t>点和圆的位置关系应用</a:t>
            </a:r>
            <a:endParaRPr lang="zh-CN" altLang="en-US"/>
          </a:p>
        </p:txBody>
      </p:sp>
      <p:sp>
        <p:nvSpPr>
          <p:cNvPr id="1049698" name="节编号"/>
          <p:cNvSpPr>
            <a:spLocks noGrp="1"/>
          </p:cNvSpPr>
          <p:nvPr>
            <p:ph type="body" sz="quarter" idx="13"/>
            <p:custDataLst>
              <p:tags r:id="rId3"/>
            </p:custDataLst>
          </p:nvPr>
        </p:nvSpPr>
        <p:spPr>
          <a:xfrm>
            <a:off x="1524000" y="728330"/>
            <a:ext cx="9144000" cy="2203901"/>
          </a:xfrm>
        </p:spPr>
        <p:txBody>
          <a:bodyPr/>
          <a:lstStyle/>
          <a:p>
            <a:r>
              <a:rPr lang="en-US" altLang="zh-CN"/>
              <a:t>PART FOUR</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7" name=""/>
        <p:cNvGrpSpPr/>
        <p:nvPr/>
      </p:nvGrpSpPr>
      <p:grpSpPr>
        <a:xfrm>
          <a:off x="0" y="0"/>
          <a:ext cx="0" cy="0"/>
        </a:xfrm>
      </p:grpSpPr>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5" name=""/>
        <p:cNvGrpSpPr/>
        <p:nvPr/>
      </p:nvGrpSpPr>
      <p:grpSpPr>
        <a:xfrm>
          <a:off x="0" y="0"/>
          <a:ext cx="0" cy="0"/>
        </a:xfrm>
      </p:grpSpPr>
      <p:sp>
        <p:nvSpPr>
          <p:cNvPr id="1049808" name="标题 1"/>
          <p:cNvSpPr>
            <a:spLocks noGrp="1"/>
          </p:cNvSpPr>
          <p:nvPr>
            <p:ph type="title"/>
          </p:nvPr>
        </p:nvSpPr>
        <p:spPr/>
        <p:txBody>
          <a:bodyPr/>
          <a:lstStyle/>
          <a:p>
            <a:r>
              <a:rPr lang="zh-CN" altLang="en-US"/>
              <a:t>圆的切线性质</a:t>
            </a:r>
            <a:endParaRPr lang="zh-CN" altLang="en-US"/>
          </a:p>
        </p:txBody>
      </p:sp>
      <p:sp>
        <p:nvSpPr>
          <p:cNvPr id="1049810" name="五边形 30"/>
          <p:cNvSpPr/>
          <p:nvPr>
            <p:custDataLst>
              <p:tags r:id="rId2"/>
            </p:custDataLst>
          </p:nvPr>
        </p:nvSpPr>
        <p:spPr>
          <a:xfrm>
            <a:off x="838200" y="3218059"/>
            <a:ext cx="2787094" cy="113291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812" name="燕尾形 36"/>
          <p:cNvSpPr/>
          <p:nvPr>
            <p:custDataLst>
              <p:tags r:id="rId3"/>
            </p:custDataLst>
          </p:nvPr>
        </p:nvSpPr>
        <p:spPr>
          <a:xfrm>
            <a:off x="3342276" y="3218059"/>
            <a:ext cx="2787094" cy="113291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814" name="燕尾形 37"/>
          <p:cNvSpPr/>
          <p:nvPr>
            <p:custDataLst>
              <p:tags r:id="rId4"/>
            </p:custDataLst>
          </p:nvPr>
        </p:nvSpPr>
        <p:spPr>
          <a:xfrm>
            <a:off x="8350429" y="3218059"/>
            <a:ext cx="2787094" cy="113291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816" name="燕尾形 38"/>
          <p:cNvSpPr/>
          <p:nvPr>
            <p:custDataLst>
              <p:tags r:id="rId5"/>
            </p:custDataLst>
          </p:nvPr>
        </p:nvSpPr>
        <p:spPr>
          <a:xfrm>
            <a:off x="5846353" y="3218059"/>
            <a:ext cx="2787094" cy="113291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818" name="文本框 3"/>
          <p:cNvSpPr txBox="1"/>
          <p:nvPr>
            <p:custDataLst>
              <p:tags r:id="rId6"/>
            </p:custDataLst>
          </p:nvPr>
        </p:nvSpPr>
        <p:spPr>
          <a:xfrm>
            <a:off x="3283983"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切线的性质：切线与过其切点的半径垂直</a:t>
            </a:r>
            <a:endParaRPr lang="zh-CN" altLang="en-US" sz="1400" spc="150">
              <a:solidFill>
                <a:schemeClr val="tx1"/>
              </a:solidFill>
              <a:effectLst/>
              <a:latin typeface="+mn-ea"/>
              <a:sym typeface="+mn-ea"/>
            </a:endParaRPr>
          </a:p>
        </p:txBody>
      </p:sp>
      <p:sp>
        <p:nvSpPr>
          <p:cNvPr id="1049820" name="文本框 6"/>
          <p:cNvSpPr txBox="1"/>
          <p:nvPr>
            <p:custDataLst>
              <p:tags r:id="rId7"/>
            </p:custDataLst>
          </p:nvPr>
        </p:nvSpPr>
        <p:spPr>
          <a:xfrm>
            <a:off x="838200"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切线的定义：过圆上一点，与圆只有一个公共点的直线</a:t>
            </a:r>
            <a:endParaRPr lang="zh-CN" altLang="en-US" sz="1400" spc="150">
              <a:solidFill>
                <a:schemeClr val="tx1"/>
              </a:solidFill>
              <a:effectLst/>
              <a:latin typeface="+mn-ea"/>
              <a:sym typeface="+mn-ea"/>
            </a:endParaRPr>
          </a:p>
        </p:txBody>
      </p:sp>
      <p:sp>
        <p:nvSpPr>
          <p:cNvPr id="1049822" name="文本框 7"/>
          <p:cNvSpPr txBox="1"/>
          <p:nvPr>
            <p:custDataLst>
              <p:tags r:id="rId8"/>
            </p:custDataLst>
          </p:nvPr>
        </p:nvSpPr>
        <p:spPr>
          <a:xfrm>
            <a:off x="5844663"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切线的判定：通过圆心到直线的距离等于半径</a:t>
            </a:r>
            <a:endParaRPr lang="zh-CN" altLang="en-US" sz="1400" spc="150">
              <a:solidFill>
                <a:schemeClr val="tx1"/>
              </a:solidFill>
              <a:effectLst/>
              <a:latin typeface="+mn-ea"/>
              <a:sym typeface="+mn-ea"/>
            </a:endParaRPr>
          </a:p>
        </p:txBody>
      </p:sp>
      <p:sp>
        <p:nvSpPr>
          <p:cNvPr id="1049824" name="文本框 8"/>
          <p:cNvSpPr txBox="1"/>
          <p:nvPr>
            <p:custDataLst>
              <p:tags r:id="rId9"/>
            </p:custDataLst>
          </p:nvPr>
        </p:nvSpPr>
        <p:spPr>
          <a:xfrm>
            <a:off x="8347895"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切线的应用：求圆的半径、求圆的面积、求圆的周长等</a:t>
            </a:r>
            <a:endParaRPr lang="zh-CN" altLang="en-US" sz="1400" spc="150">
              <a:solidFill>
                <a:schemeClr val="tx1"/>
              </a:solidFill>
              <a:effectLst/>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https://d.book118.com/228076132016006023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5"/>
  <p:tag name="KSO_WM_UNIT_INDEX" val="15"/>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6"/>
  <p:tag name="KSO_WM_UNIT_INDEX" val="16"/>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9"/>
  <p:tag name="KSO_WM_UNIT_INDEX" val="19"/>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0"/>
  <p:tag name="KSO_WM_UNIT_INDEX" val="20"/>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1"/>
  <p:tag name="KSO_WM_UNIT_INDEX" val="21"/>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2"/>
  <p:tag name="KSO_WM_UNIT_INDEX" val="22"/>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3"/>
  <p:tag name="KSO_WM_UNIT_INDEX" val="3"/>
  <p:tag name="KSO_WM_UNIT_LAYERLEVEL" val="1"/>
  <p:tag name="KSO_WM_UNIT_NOCLEAR" val="0"/>
  <p:tag name="KSO_WM_UNIT_PRESET_TEXT" val="公司名占位符"/>
  <p:tag name="KSO_WM_UNIT_SUBTYPE" val="g"/>
  <p:tag name="KSO_WM_UNIT_TYPE" val="f"/>
  <p:tag name="KSO_WM_UNIT_VALUE" val="36"/>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日期时间占位符"/>
  <p:tag name="KSO_WM_UNIT_SUBTYPE" val="c"/>
  <p:tag name="KSO_WM_UNIT_TYPE" val="f"/>
  <p:tag name="KSO_WM_UNIT_VALUE" val="8"/>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
  <p:tag name="KSO_WM_UNIT_INDEX" val="10"/>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1"/>
  <p:tag name="KSO_WM_UNIT_INDEX" val="11"/>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2"/>
  <p:tag name="KSO_WM_UNIT_INDEX" val="1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3"/>
  <p:tag name="KSO_WM_UNIT_INDEX" val="13"/>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4"/>
  <p:tag name="KSO_WM_UNIT_INDEX" val="14"/>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5"/>
  <p:tag name="KSO_WM_UNIT_INDEX" val="15"/>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6"/>
  <p:tag name="KSO_WM_UNIT_INDEX" val="16"/>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7"/>
  <p:tag name="KSO_WM_UNIT_INDEX" val="17"/>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8"/>
  <p:tag name="KSO_WM_UNIT_INDEX" val="18"/>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9"/>
  <p:tag name="KSO_WM_UNIT_INDEX" val="19"/>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0"/>
  <p:tag name="KSO_WM_UNIT_INDEX" val="20"/>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1"/>
  <p:tag name="KSO_WM_UNIT_INDEX" val="21"/>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2"/>
  <p:tag name="KSO_WM_UNIT_INDEX" val="22"/>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9"/>
  <p:tag name="KSO_WM_UNIT_INDEX" val="9"/>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0"/>
  <p:tag name="KSO_WM_UNIT_INDEX" val="10"/>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1"/>
  <p:tag name="KSO_WM_UNIT_INDEX" val="11"/>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2"/>
  <p:tag name="KSO_WM_UNIT_INDEX" val="12"/>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5.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3"/>
  <p:tag name="KSO_WM_UNIT_INDEX" val="3"/>
  <p:tag name="KSO_WM_UNIT_LAYERLEVEL" val="1"/>
  <p:tag name="KSO_WM_UNIT_NOCLEAR" val="0"/>
  <p:tag name="KSO_WM_UNIT_PRESET_TEXT" val="公司名占位符"/>
  <p:tag name="KSO_WM_UNIT_SUBTYPE" val="g"/>
  <p:tag name="KSO_WM_UNIT_TYPE" val="f"/>
  <p:tag name="KSO_WM_UNIT_VALUE" val="81"/>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日期时间占位符"/>
  <p:tag name="KSO_WM_UNIT_SUBTYPE" val="c"/>
  <p:tag name="KSO_WM_UNIT_TYPE" val="f"/>
  <p:tag name="KSO_WM_UNIT_VALUE" val="8"/>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127.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_0**"/>
  <p:tag name="KSO_WM_UNIT_ISCONTENTSTITLE" val="0"/>
  <p:tag name="KSO_WM_UNIT_ISNUMDGMTITLE" val="0"/>
  <p:tag name="KSO_WM_UNIT_LAYERLEVEL" val="1"/>
  <p:tag name="KSO_WM_UNIT_NOCLEAR" val="0"/>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_0**"/>
  <p:tag name="KSO_WM_UNIT_LAYERLEVEL" val="1"/>
  <p:tag name="KSO_WM_UNIT_NOCLEAR" val="0"/>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2.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79"/>
  <p:tag name="KSO_WM_TEMPLATE_MASTER_TYPE" val="0"/>
  <p:tag name="KSO_WM_TEMPLATE_SUBCATEGORY" val="29"/>
  <p:tag name="KSO_WM_TEMPLATE_THUMBS_INDEX" val="1、9"/>
</p:tagLst>
</file>

<file path=ppt/tags/tag133.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a*1"/>
  <p:tag name="KSO_WM_UNIT_INDEX" val="1"/>
  <p:tag name="KSO_WM_UNIT_ISCONTENTSTITLE" val="0"/>
  <p:tag name="KSO_WM_UNIT_ISNUMDGMTITLE" val="0"/>
  <p:tag name="KSO_WM_UNIT_LAYERLEVEL" val="1"/>
  <p:tag name="KSO_WM_UNIT_NOCLEAR" val="0"/>
  <p:tag name="KSO_WM_UNIT_PRESET_TEXT" val="单击此处添加文档 标题内容"/>
  <p:tag name="KSO_WM_UNIT_TYPE" val="a"/>
  <p:tag name="KSO_WM_UNIT_VALUE" val="30"/>
</p:tagLst>
</file>

<file path=ppt/tags/tag134.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2"/>
  <p:tag name="KSO_WM_UNIT_INDEX" val="2"/>
  <p:tag name="KSO_WM_UNIT_LAYERLEVEL" val="1"/>
  <p:tag name="KSO_WM_UNIT_NOCLEAR" val="0"/>
  <p:tag name="KSO_WM_UNIT_PRESET_TEXT" val="YOUR LOGO"/>
  <p:tag name="KSO_WM_UNIT_SUBTYPE" val="g"/>
  <p:tag name="KSO_WM_UNIT_TYPE" val="f"/>
  <p:tag name="KSO_WM_UNIT_VALUE" val="36"/>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1"/>
  <p:tag name="KSO_WM_UNIT_INDEX" val="1"/>
  <p:tag name="KSO_WM_UNIT_LAYERLEVEL" val="1"/>
  <p:tag name="KSO_WM_UNIT_NOCLEAR" val="0"/>
  <p:tag name="KSO_WM_UNIT_PRESET_TEXT" val="汇报时间：20XX/XX/XX"/>
  <p:tag name="KSO_WM_UNIT_SUBTYPE" val="c"/>
  <p:tag name="KSO_WM_UNIT_TYPE" val="f"/>
  <p:tag name="KSO_WM_UNIT_VALUE" val="8"/>
</p:tagLst>
</file>

<file path=ppt/tags/tag136.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3"/>
  <p:tag name="KSO_WM_UNIT_INDEX" val="3"/>
  <p:tag name="KSO_WM_UNIT_LAYERLEVEL" val="1"/>
  <p:tag name="KSO_WM_UNIT_NOCLEAR" val="0"/>
  <p:tag name="KSO_WM_UNIT_PRESET_TEXT" val="汇报人：WPS"/>
  <p:tag name="KSO_WM_UNIT_SUBTYPE" val="b"/>
  <p:tag name="KSO_WM_UNIT_TYPE" val="f"/>
  <p:tag name="KSO_WM_UNIT_VALUE" val="33"/>
</p:tagLst>
</file>

<file path=ppt/tags/tag137.xml><?xml version="1.0" encoding="utf-8"?>
<p:tagLst xmlns:p="http://schemas.openxmlformats.org/presentationml/2006/main">
  <p:tag name="KSO_WM_BEAUTIFY_FLAG" val="#wm#"/>
  <p:tag name="KSO_WM_SLIDE_ID" val="custom20230979_1"/>
  <p:tag name="KSO_WM_SLIDE_INDEX" val="1"/>
  <p:tag name="KSO_WM_SLIDE_ITEM_CNT" val="0"/>
  <p:tag name="KSO_WM_SLIDE_LAYOUT" val="a_f"/>
  <p:tag name="KSO_WM_SLIDE_LAYOUT_CNT" val="1_3"/>
  <p:tag name="KSO_WM_SLIDE_SUBTYPE" val="pureTxt"/>
  <p:tag name="KSO_WM_SLIDE_TYPE" val="title"/>
  <p:tag name="KSO_WM_TAG_VERSION" val="1.0"/>
  <p:tag name="KSO_WM_TEMPLATE_CATEGORY" val="custom"/>
  <p:tag name="KSO_WM_TEMPLATE_COLOR_TYPE" val="0"/>
  <p:tag name="KSO_WM_TEMPLATE_INDEX" val="20230979"/>
  <p:tag name="KSO_WM_TEMPLATE_MASTER_TYPE" val="0"/>
  <p:tag name="KSO_WM_TEMPLATE_SUBCATEGORY" val="29"/>
  <p:tag name="KSO_WM_TEMPLATE_THUMBS_INDEX" val="1、9"/>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1_1"/>
  <p:tag name="KSO_WM_UNIT_INDEX" val="1_1_1"/>
  <p:tag name="KSO_WM_UNIT_LAYERLEVEL" val="1_1_1"/>
  <p:tag name="KSO_WM_UNIT_PRESET_TEXT" val="1"/>
  <p:tag name="KSO_WM_UNIT_SUBTYPE" val="d"/>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2_1"/>
  <p:tag name="KSO_WM_UNIT_INDEX" val="1_2_1"/>
  <p:tag name="KSO_WM_UNIT_LAYERLEVEL" val="1_1_1"/>
  <p:tag name="KSO_WM_UNIT_PRESET_TEXT" val="2"/>
  <p:tag name="KSO_WM_UNIT_SUBTYPE" val="d"/>
  <p:tag name="KSO_WM_UNIT_TYPE" val="l_h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3_1"/>
  <p:tag name="KSO_WM_UNIT_INDEX" val="1_3_1"/>
  <p:tag name="KSO_WM_UNIT_LAYERLEVEL" val="1_1_1"/>
  <p:tag name="KSO_WM_UNIT_PRESET_TEXT" val="3"/>
  <p:tag name="KSO_WM_UNIT_SUBTYPE" val="d"/>
  <p:tag name="KSO_WM_UNIT_TYPE" val="l_h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4_1"/>
  <p:tag name="KSO_WM_UNIT_INDEX" val="1_4_1"/>
  <p:tag name="KSO_WM_UNIT_LAYERLEVEL" val="1_1_1"/>
  <p:tag name="KSO_WM_UNIT_PRESET_TEXT" val="4"/>
  <p:tag name="KSO_WM_UNIT_SUBTYPE" val="d"/>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14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0"/>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5_1"/>
  <p:tag name="KSO_WM_UNIT_INDEX" val="1_5_1"/>
  <p:tag name="KSO_WM_UNIT_LAYERLEVEL" val="1_1_1"/>
  <p:tag name="KSO_WM_UNIT_PRESET_TEXT" val="5"/>
  <p:tag name="KSO_WM_UNIT_SUBTYPE" val="d"/>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6_1"/>
  <p:tag name="KSO_WM_UNIT_INDEX" val="1_6_1"/>
  <p:tag name="KSO_WM_UNIT_LAYERLEVEL" val="1_1_1"/>
  <p:tag name="KSO_WM_UNIT_PRESET_TEXT" val="6"/>
  <p:tag name="KSO_WM_UNIT_SUBTYPE" val="d"/>
  <p:tag name="KSO_WM_UNIT_TYPE" val="l_h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6_1"/>
  <p:tag name="KSO_WM_UNIT_INDEX" val="1_6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52.xml><?xml version="1.0" encoding="utf-8"?>
<p:tagLst xmlns:p="http://schemas.openxmlformats.org/presentationml/2006/main">
  <p:tag name="KSO_WM_BEAUTIFY_FLAG" val="#wm#"/>
  <p:tag name="KSO_WM_DIAGRAM_GROUP_CODE" val="l1-1"/>
  <p:tag name="KSO_WM_SLIDE_DIAGTYPE" val="l"/>
  <p:tag name="KSO_WM_SLIDE_ID" val="custom20230979_6"/>
  <p:tag name="KSO_WM_SLIDE_INDEX" val="6"/>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3.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154.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ONE"/>
  <p:tag name="KSO_WM_UNIT_TYPE" val="e"/>
  <p:tag name="KSO_WM_UNIT_VALUE" val="13"/>
</p:tagLst>
</file>

<file path=ppt/tags/tag155.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6.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157.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TWO"/>
  <p:tag name="KSO_WM_UNIT_TYPE" val="e"/>
  <p:tag name="KSO_WM_UNIT_VALUE" val="13"/>
</p:tagLst>
</file>

<file path=ppt/tags/tag158.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1*l_h_i*1_1_1"/>
  <p:tag name="KSO_WM_UNIT_INDEX" val="1_1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1*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1*l_h_i*1_2_1"/>
  <p:tag name="KSO_WM_UNIT_INDEX" val="1_2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1*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75.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176.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THREE"/>
  <p:tag name="KSO_WM_UNIT_TYPE" val="e"/>
  <p:tag name="KSO_WM_UNIT_VALUE" val="13"/>
</p:tagLst>
</file>

<file path=ppt/tags/tag177.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7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9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9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9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9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0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0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0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1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14.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215.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FOUR"/>
  <p:tag name="KSO_WM_UNIT_TYPE" val="e"/>
  <p:tag name="KSO_WM_UNIT_VALUE" val="13"/>
</p:tagLst>
</file>

<file path=ppt/tags/tag216.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21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2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43">
      <a:dk1>
        <a:sysClr val="windowText" lastClr="000000"/>
      </a:dk1>
      <a:lt1>
        <a:sysClr val="window" lastClr="FFFFFF"/>
      </a:lt1>
      <a:dk2>
        <a:srgbClr val="1E3643"/>
      </a:dk2>
      <a:lt2>
        <a:srgbClr val="EAFCFB"/>
      </a:lt2>
      <a:accent1>
        <a:srgbClr val="20DAD6"/>
      </a:accent1>
      <a:accent2>
        <a:srgbClr val="43AFB6"/>
      </a:accent2>
      <a:accent3>
        <a:srgbClr val="3F8297"/>
      </a:accent3>
      <a:accent4>
        <a:srgbClr val="3D6C87"/>
      </a:accent4>
      <a:accent5>
        <a:srgbClr val="FFC961"/>
      </a:accent5>
      <a:accent6>
        <a:srgbClr val="FF9845"/>
      </a:accent6>
      <a:hlink>
        <a:srgbClr val="0026E5"/>
      </a:hlink>
      <a:folHlink>
        <a:srgbClr val="7E1FAD"/>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anchor="ctr" rtlCol="0"/>
      <a:lstStyle>
        <a:defPPr algn="ctr"/>
      </a:lstStyle>
      <a:style>
        <a:lnRef idx="2">
          <a:schemeClr val="accent1">
            <a:shade val="15000"/>
          </a:schemeClr>
        </a:lnRef>
        <a:fillRef idx="1">
          <a:schemeClr val="accent1"/>
        </a:fillRef>
        <a:effectRef idx="0">
          <a:schemeClr val="accent1"/>
        </a:effectRef>
        <a:fontRef idx="minor">
          <a:schemeClr val="lt1"/>
        </a:fontRef>
      </a:style>
    </a:spDef>
    <a:lnDef>
      <a:spPr>
        <a:ln>
          <a:solidFill>
            <a:schemeClr val="accent4">
              <a:alpha val="50000"/>
            </a:schemeClr>
          </a:solidFill>
        </a:ln>
      </a:spPr>
      <a:bodyPr/>
      <a:lstStyle/>
      <a:style>
        <a:lnRef idx="1">
          <a:schemeClr val="accent1"/>
        </a:lnRef>
        <a:fillRef idx="0">
          <a:schemeClr val="accent1"/>
        </a:fillRef>
        <a:effectRef idx="0">
          <a:schemeClr val="accent1"/>
        </a:effectRef>
        <a:fontRef idx="minor">
          <a:schemeClr val="tx1"/>
        </a:fontRef>
      </a:style>
    </a:lnDef>
    <a:txDef>
      <a:spPr>
        <a:noFill/>
      </a:spPr>
      <a:bodyPr rtlCol="0" wrap="none">
        <a:spAutoFit/>
      </a:bodyPr>
      <a:lstStyle>
        <a:defPPr algn="l">
          <a:defRPr dirty="0" smtClean="0">
            <a:solidFill>
              <a:schemeClr val="accent4"/>
            </a:solidFill>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微软雅黑</vt:lpstr>
      <vt:lpstr>Office Theme</vt:lpstr>
      <vt:lpstr>点和圆的位置关系</vt:lpstr>
      <vt:lpstr>目录</vt:lpstr>
      <vt:lpstr>单击此处添加章节标题</vt:lpstr>
      <vt:lpstr>点和圆的位置关系概述</vt:lpstr>
      <vt:lpstr>PowerPoint Presentation</vt:lpstr>
      <vt:lpstr>定义和分类</vt:lpstr>
      <vt:lpstr>判断方法和步骤</vt:lpstr>
      <vt:lpstr>点和圆的位置关系判定</vt:lpstr>
      <vt:lpstr>PowerPoint Presentation</vt:lpstr>
      <vt:lpstr>圆内点</vt:lpstr>
      <vt:lpstr>圆上点</vt:lpstr>
      <vt:lpstr>圆外点</vt:lpstr>
      <vt:lpstr>点和圆的位置关系应用</vt:lpstr>
      <vt:lpstr>PowerPoint Presentation</vt:lpstr>
      <vt:lpstr>圆的切线性质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2024-08-29T12:20:51.523</cp:lastPrinted>
  <dcterms:created xsi:type="dcterms:W3CDTF">2024-08-29T04:20:51Z</dcterms:created>
  <dcterms:modified xsi:type="dcterms:W3CDTF">2024-08-29T04:20:53Z</dcterms:modified>
</cp:coreProperties>
</file>