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PEENWP+SODWBD+ArialMT"/>
      <p:regular r:id="rId17"/>
    </p:embeddedFont>
    <p:embeddedFont>
      <p:font typeface="EBPHOS+MS-UIGothic"/>
      <p:regular r:id="rId18"/>
    </p:embeddedFont>
    <p:embeddedFont>
      <p:font typeface="PKQFMI+OTCICK+MicrosoftYaHei"/>
      <p:regular r:id="rId19"/>
    </p:embeddedFont>
    <p:embeddedFont>
      <p:font typeface="BKTOWP+WWKTFW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1DA2F-1360-4BE5-8E49-515D4E03E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5F9E1-F69D-45FF-BF4F-4F8010A58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F6BEE-CF5F-40A6-B6ED-97BF361D8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BB367-C77C-435C-B6A7-912D0E891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8451EE-9F6C-4A99-A4C4-5812EA955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2268A9-9D38-40B6-96D0-A682FAF80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35305B-8A5E-40A8-859E-2999E0473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AFF0A-BCF2-45A8-B314-CC9DBA15B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688C3-4896-4377-A2A1-E4D66EBA6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EB463-EE86-4C09-B287-ACF37D98F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B99EE-E5C9-44C5-BA2E-76DAF93DE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76137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EENWP+SODWBD+ArialMT"/>
                <a:cs typeface="PEENWP+SODWB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食品高新技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PKQFMI+OTCICK+MicrosoftYaHei"/>
                <a:cs typeface="PKQFMI+OTCIC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EENWP+SODWBD+ArialMT"/>
                <a:cs typeface="PEENWP+SODWB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臭氧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杀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菌技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原理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4890"/>
            <a:ext cx="5841941" cy="18805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EENWP+SODWBD+ArialMT"/>
                <a:cs typeface="PEENWP+SODWB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臭氧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杀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菌技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在食品工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中的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EENWP+SODWBD+ArialMT"/>
                <a:cs typeface="PEENWP+SODWB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臭氧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杀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菌技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与其他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杀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菌技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的比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EENWP+SODWBD+ArialMT"/>
                <a:cs typeface="PEENWP+SODWB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臭氧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杀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菌技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的安全性与法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规监</a:t>
            </a:r>
            <a:r>
              <a:rPr sz="2400">
                <a:solidFill>
                  <a:srgbClr val="00B6FF"/>
                </a:solidFill>
                <a:latin typeface="EBPHOS+MS-UIGothic"/>
                <a:cs typeface="EBPHOS+MS-UIGothic"/>
              </a:rPr>
              <a:t>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BPHOS+MS-UIGothic"/>
                <a:cs typeface="EBPHOS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食品高新技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些技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手段具有高效率、高精度、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高安全性和高附加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等特点，能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著提升食品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量和安全水平，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足消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者日益增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食品高新技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BPHOS+MS-UIGothic"/>
                <a:cs typeface="EBPHOS+MS-UIGothic"/>
              </a:rPr>
              <a:t>提高食品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FFFDFD"/>
                </a:solidFill>
                <a:latin typeface="EBPHOS+MS-UIGothic"/>
                <a:cs typeface="EBPHOS+MS-UIGothic"/>
              </a:rPr>
              <a:t>量和安全水平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2000" spc="25">
                <a:solidFill>
                  <a:srgbClr val="FFFDFD"/>
                </a:solidFill>
                <a:latin typeface="EBPHOS+MS-UIGothic"/>
                <a:cs typeface="EBPHOS+MS-UIGothic"/>
              </a:rPr>
              <a:t>足消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FFFDFD"/>
                </a:solidFill>
                <a:latin typeface="EBPHOS+MS-UIGothic"/>
                <a:cs typeface="EBPHOS+MS-UIGothic"/>
              </a:rPr>
              <a:t>者需求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随着消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食品品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和安全的要求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不断提高，食品高新技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够满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足消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高品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、安全、健康、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养的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食品的需求。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食品高新技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够实现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食品生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准化和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范化，提高食品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量和安全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水平，减少食品安全事故的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BPHOS+MS-UIGothic"/>
                <a:cs typeface="EBPHOS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EBPHOS+MS-UIGothic"/>
                <a:cs typeface="EBPHOS+MS-UIGothic"/>
              </a:rPr>
              <a:t>食品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2000" spc="23">
                <a:solidFill>
                  <a:srgbClr val="FFFDFD"/>
                </a:solidFill>
                <a:latin typeface="EBPHOS+MS-UIGothic"/>
                <a:cs typeface="EBPHOS+MS-UIGothic"/>
              </a:rPr>
              <a:t>升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食品高新技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食品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的升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型，提高食品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的附加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争力，促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食品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的可持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DFD"/>
                </a:solidFill>
                <a:latin typeface="EBPHOS+MS-UIGothic"/>
                <a:cs typeface="EBPHOS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食品高新技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绿</a:t>
            </a:r>
            <a:r>
              <a:rPr sz="2300" spc="25">
                <a:solidFill>
                  <a:srgbClr val="00B6FF"/>
                </a:solidFill>
                <a:latin typeface="EBPHOS+MS-UIGothic"/>
                <a:cs typeface="EBPHOS+MS-UIGothic"/>
              </a:rPr>
              <a:t>色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300">
                <a:solidFill>
                  <a:srgbClr val="00B6FF"/>
                </a:solidFill>
                <a:latin typeface="EBPHOS+MS-UIGothic"/>
                <a:cs typeface="EBPHOS+MS-UIGothic"/>
              </a:rPr>
              <a:t>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EBPHOS+MS-UIGothic"/>
                <a:cs typeface="EBPHOS+MS-UIGothic"/>
              </a:rPr>
              <a:t>智能化和自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300">
                <a:solidFill>
                  <a:srgbClr val="00B6FF"/>
                </a:solidFill>
                <a:latin typeface="EBPHOS+MS-UIGothic"/>
                <a:cs typeface="EBPHOS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EBPHOS+MS-UIGothic"/>
                <a:cs typeface="EBPHOS+MS-UIGothic"/>
              </a:rPr>
              <a:t>跨界融合和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2300">
                <a:solidFill>
                  <a:srgbClr val="00B6FF"/>
                </a:solidFill>
                <a:latin typeface="EBPHOS+MS-UIGothic"/>
                <a:cs typeface="EBPHOS+MS-UIGothic"/>
              </a:rPr>
              <a:t>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臭氧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杀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菌技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术简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臭氧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菌技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是一种利用臭氧的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氧化性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食品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菌的方法。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102978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臭氧是一种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氧化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，具有广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菌效果，能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够杀灭细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菌、病毒、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霉菌等微生物。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臭氧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菌技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具有高效、安全、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保等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点，在食品工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中广泛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臭氧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杀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菌技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原理及作用机制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69350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臭氧通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与微生物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胞壁、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胞膜等作用，破坏其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构，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致微生物死亡。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85422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臭氧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能与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胞内的蛋白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、核酸等大分子物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质发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生反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，破坏其功能，从而抑制微生物的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2870" y="3651622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和繁殖。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9609" y="5109583"/>
            <a:ext cx="8834883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臭氧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菌技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的作用机制主要包括直接氧化和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接氧化两种方式，直接氧化是臭氧直接作用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于微生物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胞壁和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胞膜，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接氧化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是臭氧与水反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生成氧化性更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羟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基自由基等物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一步氧化微生物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EBPHOS+MS-UIGothic"/>
                <a:cs typeface="EBPHOS+MS-UIGothic"/>
              </a:rPr>
              <a:t>胞。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臭氧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杀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菌技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与局限性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BPHOS+MS-UIGothic"/>
                <a:cs typeface="EBPHOS+MS-UIGothic"/>
              </a:rPr>
              <a:t>局限性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53263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臭氧的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定性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差，容易分解；高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浓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度的臭氧可能会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食品造成二次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染；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于某些耐受性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较强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的微生物，臭氧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杀</a:t>
            </a:r>
            <a:r>
              <a:rPr sz="1350">
                <a:solidFill>
                  <a:srgbClr val="FFFFFF"/>
                </a:solidFill>
                <a:latin typeface="EBPHOS+MS-UIGothic"/>
                <a:cs typeface="EBPHOS+MS-UIGothic"/>
              </a:rPr>
              <a:t>菌效果可能不理想。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臭氧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杀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菌技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在果蔬加工中的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EBPHOS+MS-UIGothic"/>
                <a:cs typeface="EBPHOS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EBPHOS+MS-UIGothic"/>
                <a:cs typeface="EBPHOS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https://d.book118.com/228076137032006035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PEENWP+SODWBD+ArialMT</vt:lpstr>
      <vt:lpstr>Times New Roman</vt:lpstr>
      <vt:lpstr>EBPHOS+MS-UIGothic</vt:lpstr>
      <vt:lpstr>SimSun</vt:lpstr>
      <vt:lpstr>PKQFMI+OTCICK+MicrosoftYaHei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2024-09-13T22:53:29.106</cp:lastPrinted>
  <dcterms:created xsi:type="dcterms:W3CDTF">2024-09-13T14:53:29Z</dcterms:created>
  <dcterms:modified xsi:type="dcterms:W3CDTF">2024-09-13T14:53:30Z</dcterms:modified>
</cp:coreProperties>
</file>