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A528722-115D-4D18-86D1-5210BC6E5D0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64E7A-1B61-46C7-8970-168798DD6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5094F-384A-41F4-B2FB-A1506A76E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47483-86B0-48E9-AF09-B506BA6D1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9B6A0-6429-4D24-A598-BDE7FEF1D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6E08CB-D0CA-4AE5-AC82-5ED53E823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DB2180-E729-412C-BEB2-1E3014B50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C2E926-2E1A-4878-B65C-1975A2E9E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11D13-C4EB-4AEB-B0C6-37D3997F3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94B86-01E9-4F36-B428-C2E99C78C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0F688-C7E2-4A2A-9000-9107085D7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82023-6258-470E-BAF0-A5166E8F8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EBA6A37-9E69-448D-9055-80D13478014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7417E8D-05DA-4B13-A60A-C8027A39185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0003704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安全第一，责任永远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网络安全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信息安全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物理安全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安全意识培训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了解各种安全威胁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认识安全威胁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员工接受定期安全培训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学会如何保护信息资产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保护信息资产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安全责任分工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在企业中，安全责任需要明确分工。管理层制定安全政策，技术人员提供安全技术支持，员工遵守规定，共同维护信息安全。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安全投入与回报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投入足够的资源和精力来保障安全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投入资源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投入足够资源将会获得更大回报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获得回报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一次安全事件可能带来无法估量损失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防范损失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加密重要数据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对重要数据进行加密保护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定期备份资料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定期备份重要资料，避免数据丢失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网络安全防护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安装防火墙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更新安全补丁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安全措施建议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加强密码安全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定期更换密码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使用强密码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安全策略制定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制定符合企业实际情况的安全策略是安全管理的基础。安全策略需要根据企业的风险评估结果来制定，确保安全措施的针对性和有效性。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包括风险识别、风险分析、风险评估、风险控制等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风险评估流程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遵循国际标准</a:t>
            </a: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ISO 31000</a:t>
            </a: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进行风险评估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风险评估标准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使用专业的风险评估工具，如风险矩阵、失效模式和影响分析（</a:t>
            </a: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FMEA</a:t>
            </a: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风险评估工具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重点内容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信息安全意识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应急处理意识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法律法规意识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效果评估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定期进行员工安全意识调查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分析意识培养效果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持续改进培训方案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定期举办安全意识培训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组织安全知识竞赛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设立安全意识奖励机制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安全体系建设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建立完善的安全体系是企业安全管理的关键。安全体系包括技术体系、管理体系和人员培训体系，综合运作才能实现企业的全面安全保障。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安全管理要点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不断优化安全管理制度和安全技术手段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持续改进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实时监测企业安全状态和风险情况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安全监控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建立安全事件预警机制，做好应急响应准备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安全预警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定期进行安全检查和评估，发现并解决安全隐患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安全审核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安全管理总结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安全管理是企业发展的基石，只有确保安全第一、责任永远的理念贯穿始终，企业才能迎接挑战、保持稳定发展。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7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8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9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网络安全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防火墙配置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防火墙是保障网络安全的重要设备，正确配置防火墙规则可以有效阻止恶意攻击和未经授权的访问。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数据加密技术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AES, RSA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加密算法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SSL, VPN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加密应用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128</a:t>
            </a: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位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, 256</a:t>
            </a: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加密强度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安全审计与监控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网络活动记录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实时监控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预警机制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异常情况检测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审计分析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人员分工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安全团队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IT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部门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演练计划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定期演练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反馈改进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应急响应机制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响应步骤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检测事件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分析原因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制定应对方案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https://d.book118.com/228100037047006045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安全第一，责任永远</vt:lpstr>
      <vt:lpstr>目录</vt:lpstr>
      <vt:lpstr>第一章 简介</vt:lpstr>
      <vt:lpstr>安全意识培训</vt:lpstr>
      <vt:lpstr>安全责任分工</vt:lpstr>
      <vt:lpstr>安全投入与回报</vt:lpstr>
      <vt:lpstr>安全措施建议</vt:lpstr>
      <vt:lpstr>第2章 安全管理</vt:lpstr>
      <vt:lpstr>安全策略制定</vt:lpstr>
      <vt:lpstr>安全风险评估</vt:lpstr>
      <vt:lpstr>安全意识培养</vt:lpstr>
      <vt:lpstr> </vt:lpstr>
      <vt:lpstr>安全管理要点</vt:lpstr>
      <vt:lpstr> </vt:lpstr>
      <vt:lpstr>第3章 网络安全</vt:lpstr>
      <vt:lpstr> </vt:lpstr>
      <vt:lpstr>数据加密技术</vt:lpstr>
      <vt:lpstr>安全审计与监控</vt:lpstr>
      <vt:lpstr>应急响应机制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2024-09-25T18:50:44.656</cp:lastPrinted>
  <dcterms:created xsi:type="dcterms:W3CDTF">2024-09-25T10:50:44Z</dcterms:created>
  <dcterms:modified xsi:type="dcterms:W3CDTF">2024-09-25T10:50:46Z</dcterms:modified>
</cp:coreProperties>
</file>