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60FE8-6EB3-4062-9555-C3086233D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D2A05-6370-4ECB-B20E-0C29BE79F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34716-B9B8-45C5-B7A2-E6773DC8B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AD95B-ABE0-4CAD-BC3B-42809E85F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5C5445-1E8D-427B-A7AC-75C4AF5FD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8396B8-6F6F-46B7-BAC7-61EE98FC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F6FBB7-20A2-436A-9C34-F641A5614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34DAC-564F-4177-A310-78A046110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DD01D-BEEF-4696-9871-140CCD716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9B3A5-3FDA-48D9-8275-BF9D2135E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94555-81F3-4A61-84BC-FCBC80E3B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101201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中国app营销行业市场现状分析及竞争格局与投资发展研究报告(2024-2029版)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投资发展研究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App营销是指通过移动应用程序（App）进行品牌推广、产品营销和用户互动等营销活动。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根据营销目的和手段的不同，App营销可以分为内容营销、活动营销、社交媒体营销等类型。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随着智能手机的普及和移动互联网的发展，中国App营销行业的市场规模不断扩大，预计未来几年将继续保持快速增长。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受益于移动互联网的快速发展和用户对个性化、便捷化服务的需求增加，App营销行业将迎来更多的发展机遇。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随着用户对个性化服务的需求增加，App营销将更加注重个性化营销策略的制定和实施，以满足不同用户的需求。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数据在App营销中扮演着越来越重要的角色，通过数据分析和挖掘，企业可以更好地了解用户需求和行为，提高营销效果。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跨界合作将成为App营销的重要趋势，企业将通过与其他行业的合作，拓展新的营销渠道和资源，提高品牌知名度和用户黏性。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https://d.book118.com/228101012017006031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2024-09-07T21:07:31.897</cp:lastPrinted>
  <dcterms:created xsi:type="dcterms:W3CDTF">2024-09-07T13:07:31Z</dcterms:created>
  <dcterms:modified xsi:type="dcterms:W3CDTF">2024-09-07T13:07:33Z</dcterms:modified>
</cp:coreProperties>
</file>