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5AE86-E29B-4CFD-B648-10FFDA186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47C6A-C01D-46C5-854B-10041AD4F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D34F7-FB21-4F96-A442-EF0B1C04C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19DF1-8AF3-434E-A136-FB6520A8B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B63028-5952-4C80-A5C6-5CF90A26D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62DBB4-0404-4DAD-9037-4FB533236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E21AE8-77CE-4CDD-B627-B0D9719FA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EC48F-D0D9-411B-976C-EF7A41E35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4BC48-1EF6-4CE8-A80D-FAE3BC563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2287F-0021-4AE4-A835-E0C5B2635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BA29F-8300-41AB-92C3-6F5522D22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1017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微波炉的介绍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微波炉的定义和特点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微波炉的工作原理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微波炉的正确使用方法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微波炉的安全使用知识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微波炉在家庭中的应用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微波炉的发展历程和未来趋势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微波炉的定义和特点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2" cy="5706182"/>
            <a:chOff x="6824385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75" r="16675"/>
            <a:stretch>
              <a:fillRect/>
            </a:stretch>
          </p:blipFill>
          <p:spPr>
            <a:xfrm>
              <a:off x="9032809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40000" r="400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7708" r="7708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微波炉是一种家用电器，它利用微波技术来加热食物。微波炉的核心部件是磁控管，它能够产生微波并将其聚焦在食物上，使食物中的水分子以高频振荡，从而产生热量使食物加热。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微波炉的定义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高效快速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均匀加热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保持食物原汁原味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多功能性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微波炉的特点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73" r="165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493" r="1449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微波炉能够快速加热食物，这使得它成为了忙碌生活中的理想选择。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微波炉产生的微波能够均匀地穿透食物，从而确保食物从内部到外部均匀加热。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由于微波炉加热食物时不会直接接触食物，因此能够较好地保持食物的原汁原味。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微波炉不仅可以用于加热食物，还可以用于解冻、烘干、烹饪等多种功能。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快速方便：微波炉能够快速加热食物，这对于忙碌的现代生活非常有用。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019" b="301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342" b="143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节省能源：相比于传统的炉具加热，微波炉的能源效率更高。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微波炉的优缺点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无油烟：使用微波炉加热食物时不会产生油烟，因此也无需担心厨房的清洁问题。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微波炉的优缺点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不适合所有食物：有些食物不适合使用微波炉加热，例如蛋、瓶装食品等。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可能破坏食物营养：微波炉加热食物时可能会破坏食物中的某些营养成分。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需要使用合适的容器：使用微波炉加热食物时需要使用适合的容器，否则可能会引起爆炸或烫伤等安全问题。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微波炉的优缺点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微波炉的工作原理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微波炉是一种现代化的厨房电器，它使用微波来快速加热食物。微波炉在短短几十年的时间里，已经成为了家庭和办公室的常见设备。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微波炉的工作原理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https://d.book118.com/228101017104006023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2024-08-30T08:46:49.943</cp:lastPrinted>
  <dcterms:created xsi:type="dcterms:W3CDTF">2024-08-30T00:46:49Z</dcterms:created>
  <dcterms:modified xsi:type="dcterms:W3CDTF">2024-08-30T00:46:51Z</dcterms:modified>
</cp:coreProperties>
</file>