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81B9A-6AC7-4489-9D53-0FEB9981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6F611-6B77-4400-9ECF-1A856728A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84280-D119-4825-AD15-D905263FA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C1468-DE87-4717-A3C5-295FD6F0D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B0EA59-F0B5-4D6D-A2B1-F68D3505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72581-539D-4736-BB07-B6E786546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EA8F1-8407-4583-8D49-C67A0C9DC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78EDF-DDA8-4567-89EA-A69C3F90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FB637-E0B6-46B1-BC71-7EA29C71B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3E76B-D0B6-40AA-9381-20373E250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FBA99-2E84-4369-93C9-0282FF16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10731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耐药肺结核护理查房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耐药肺结核概述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耐药肺结核护理的重要性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耐药肺结核护理查房流程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耐药肺结核护理重点与难点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耐药肺结核护理案例分享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耐药肺结核护理展望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耐药肺结核概述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耐药肺结核是指病原体对一种或多种抗结核药物产生耐药的肺结核。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具有传染性，治疗时间长，治愈率低，容易复发，且治疗费用较高。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患者未按照医生建议的方案进行治疗，自行更改药物或停药。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药物生产过程中存在的杂质或药物储存不当导致药物失效。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结核杆菌基因突变导致其对抗结核药物产生耐药性。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耐药肺结核的成因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耐药肺结核患者具有更高的传染风险，容易传播给其他人。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333" r="53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耐药肺结核的治疗更加困难，治愈率较低，容易复发。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治疗困难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耐药肺结核的治疗时间长，药物副作用大，给患者带来较大的身体和经济负担。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增加负担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耐药肺结核的危害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耐药肺结核护理的重要性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耐药肺结核患者往往面临较大的心理压力，护理查房过程中关注患者的心理状态，提供必要的心理支持和疏导，有助于减轻患者的焦虑和抑郁情绪。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优化治疗方案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通过护理查房，了解患者的病情和治疗效果，为患者提供个性化的护理方案，提高治疗效果，从而改善患者的生活质量。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营养与康复指导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根据患者的营养状况和康复需求，提供科学的饮食建议和康复指导，帮助患者保持良好的身体状态，提高生活质量。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通过护理查房，加强患者及其家属的卫生宣教，提高患者的自我防护意识，减少感染的风险。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58" b="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密切观察患者的病情变化，及时发现并处理可能出现的问题，降低并发症的发生率。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667" r="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监督患者的用药情况，确保患者按时、按量、按要求服用药物，降低因不规范用药导致的并发症风险。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规范用药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通过护理查房，加强医患之间的沟通与交流，使患者更加信任医护人员，提高治疗依从性。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康复训练指导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根据患者的具体情况，指导患者进行适当的康复训练，促进患者的身体功能恢复。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定期随访与评估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对患者进行定期随访和评估，了解患者的康复情况，及时调整护理方案，促进患者早日康复。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耐药肺结核护理查房流程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收集患者的病历、影像学资料、实验室检查结果等，以便全面了解患者的病情和治疗情况。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提前通知参与查房的医护人员，确保他们能够准时参加。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选择一个合适的时间和安静的病房或会议室进行查房。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耐心解答患者及其家属的疑问，提供必要的健康教育和心理支持。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对患者的生命体征、症状、体征等进行检查，评估患者的病情状况和自身认知情况。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通过与患者及其家属的交流，了解患者的病情、症状、治疗反应等情况。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根据患者的具体情况，与医生一起讨论治疗方案，包括药物治疗、护理措施等。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检查患者状况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讨论治疗方案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解答患者疑问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对查房过程中发现的问题和不足进行总结，提出改进意见和建议。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根据总结的情况，制定具体的改进措施，包括加强患者教育、优化护理流程等。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对改进措施的执行情况进行跟进，确保措施的有效性和可行性。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跟进改进情况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查房后总结与改进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https://d.book118.com/228101073133006041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2024-09-20T18:29:15.320</cp:lastPrinted>
  <dcterms:created xsi:type="dcterms:W3CDTF">2024-09-20T10:29:15Z</dcterms:created>
  <dcterms:modified xsi:type="dcterms:W3CDTF">2024-09-20T10:29:17Z</dcterms:modified>
</cp:coreProperties>
</file>