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BD913-76D8-4230-9ED5-697DEAB4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AAD80-8694-4AF8-8005-3089ADEC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CE789-F8A5-4E3E-BC14-BE7AAB94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56D6A-9DB9-4C38-A224-BC7B7D58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91B30-7109-4555-830A-A2D93713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A8356-5D33-429A-80B8-FF9F9733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D4ACF-0921-4004-BF50-619336AC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49593-15E0-4D61-9D2B-EACF8058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FC181-D215-4915-8726-2E8E47F35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17E32-4719-43DE-8199-AB8AFCAB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00CA-E724-4136-A299-BF4DE961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1120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十一土壤退化与生态恢复\n## 1.土壤退化的原因及影响\n### 1.1土壤退化的主要原因\n### 1.2土壤退化的表现形式\n### 1.3土壤退化对生态系统的影响\n## 2.生态恢复的基本概念与原理\n### 2.1生态恢复的定义与目标\n### 2.2生态恢复的基本原理与方法\n### 2.3生态恢复的实践案例与效果评估\n## 3.土壤退化地区的生态恢复技术\n### 3.1植被恢复与土壤改良技术\n### 3.2水土保持与水源保护技术\n### 3.3生态系统服务功能恢复与提升技术\n## 4.土壤退化与生态恢复的监测与评估\n### 4.1土壤退化与生态恢复监测方法\n### 4.2土壤退化与生态恢复评估指标体系\n### 4.3土壤退化与生态恢复监测与评估的实践应用\n## 5.土壤退化与生态恢复的政策与管理\n### 5.1土壤退化与生态恢复的政策支持\n### 5.2土壤退化与生态恢复的管理体制\n### 5.3土壤退化与生态恢复的社会参与与合作\n## 6.土壤退化与生态恢复的未来展望\n### 6.1土壤退化与生态恢复的研究趋势\n### 6.2土壤退化与生态恢复的技术创新\n### 6.3土壤退化与生态恢复的实践推广与政策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十一土壤退化与生态恢复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土壤退化的原因及影响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过度开发利用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过度开垦、采伐、放牧等活动导致土壤养分流失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土地资源枯竭，土壤质量下降</a:t>
                </a:r>
                <a:endParaRPr/>
              </a:p>
            </p:txBody>
          </p:sp>
          <p:sp>
            <p:nvSpPr>
              <p:cNvPr id="2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气候变化导致降水减少、干旱频繁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土壤侵蚀、风化、盐碱化等自然过程加速土壤退化</a:t>
                </a:r>
                <a:endParaRPr/>
              </a:p>
            </p:txBody>
          </p:sp>
          <p:sp>
            <p:nvSpPr>
              <p:cNvPr id="2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人为污染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工业废水、农药、化肥等污染物导致土壤质量恶化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固体废物、重金属等对土壤生态环境造成长期危害</a:t>
                </a:r>
                <a:endParaRPr/>
              </a:p>
            </p:txBody>
          </p:sp>
          <p:sp>
            <p:nvSpPr>
              <p:cNvPr id="2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土壤退化的主要原因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土壤养分流失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土壤氮、磷、钾等养分含量下降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土壤肥力减弱，影响农作物产量和品质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土壤结构破坏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土壤团聚体破坏，土壤通透性降低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土壤侵蚀加剧，地表植被覆盖减少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土壤污染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土壤中有毒有害物质含量超标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土壤生物活性降低，生态系统功能受损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土壤退化的表现形式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土壤退化对生态系统的影响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生物多样性减少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土壤质量恶化导致植物种群结构变化，生物多样性降低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土壤生态系统服务功能减弱，如水源涵养、土壤保持等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土地资源枯竭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土壤退化导致土地资源可利用性降低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土地资源枯竭，影响社会经济发展和人类生存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气候变化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土壤退化影响土壤碳循环，加剧全球气候变化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土壤退化导致水资源减少，加剧干旱、洪涝等自然灾害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生态恢复的基本概念与原理</a:t>
            </a:r>
            <a:endParaRPr/>
          </a:p>
        </p:txBody>
      </p:sp>
      <p:sp>
        <p:nvSpPr>
          <p:cNvPr id="26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生态恢复的定义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通过人为干预，恢复和重建受损生态系统功能和生物多样性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改善生态环境质量，提高生态系统服务功能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生态恢复的目标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恢复和重建退化生态系统的结构和功能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提高生态系统抗逆性和适应性，抵御自然灾害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保护生物多样性，维护生态安全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生态恢复的定义与目标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生态恢复的基本原理与方法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生态恢复的基本原理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生态系统退化是人为干扰和自然因素共同作用的结果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通过人为干预，调整生态系统结构和功能，实现生态恢复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生态恢复的方法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植被恢复与土壤改良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水土保持与水源保护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生态系统服务功能恢复与提升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生态恢复的实践案例与效果评估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森林植被恢复、水土保持、湿地恢复等项目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生态农业、生态城市、生态旅游区等生态恢复实践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生态系统服务功能恢复与提升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生态环境质量改善与生物多样性保护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社会经济可持续发展与生态安全维护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土壤退化地区的生态恢复技术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植被恢复技术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选择适宜的植被种类，提高植被成活率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采用生态工程措施，提高植被覆盖度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土壤改良技术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增加有机肥料，提高土壤肥力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改良土壤结构，提高土壤通透性和抗侵蚀性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植被恢复与土壤改良技术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水土保持技术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建设梯田、沟道、坡面等水土保持工程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采用植物覆盖、土壤改良等措施，提高土壤抗侵蚀性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水源保护技术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保护水源地，提高水源涵养能力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治理水污染，保障水质安全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水土保持与水源保护技术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生态系统服务功能恢复与提升技术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生态系统服务功能恢复技术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恢复生态系统服务功能，如水源涵养、土壤保持、生物多样性保护等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提高生态系统服务功能，如提高水源涵养能力、增强土壤保持效果等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生态系统服务功能提升技术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采用生态工程技术，提高生态系统服务功能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优化生态系统结构，提高生态系统服务功能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https://d.book118.com/228101120002006041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十一土壤退化与生态恢复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2024-09-19T15:14:34.955</cp:lastPrinted>
  <dcterms:created xsi:type="dcterms:W3CDTF">2024-09-19T07:14:34Z</dcterms:created>
  <dcterms:modified xsi:type="dcterms:W3CDTF">2024-09-19T07:14:36Z</dcterms:modified>
</cp:coreProperties>
</file>