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AC9D2-DB93-42FB-B01E-056BD7333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A971E-7A65-4C92-BFC2-BD3E95829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CDD90-946D-48B6-B8B0-A15B403FB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2C896-9402-46F5-AA77-24A1D0899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F81FA9-561F-4A12-9157-3DF8117B3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6B301A-5DBA-486B-9E4D-D21D9FC47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99A9A6-6929-4E30-A5F2-60851B0F5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31ED8-87E4-4CE5-8816-7672DC97F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A2708-88F0-44CB-8425-575E9F58B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3CD61-0694-438D-879B-049CA194F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2A2F7-4830-4F01-AB27-DBBF9C5AC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2100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企业管理硕士生找工作总结经验分享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求职前准备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求职过程回顾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求职经验总结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求职成功因素分析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求职失败教训反思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给学弟学妹的建议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明确求职目标与方向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确定职业目标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明确自己想要从事的行业、职位和长期发展目标。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了解行业趋势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研究目标行业的发展动态、市场需求和竞争态势。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分析自身优势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评估自己的教育背景、实习经历、技能特长等，确定与求职目标的契合度。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撰写简洁明了、有针对性的简历，突出个人优势和与求职目标相关的经历。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简历优化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面试技巧学习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形象塑造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了解常见的面试问题和回答技巧，提前准备并练习自我介绍、案例分析等。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注意仪容仪表、着装打扮等细节，展现自信、专业的形象。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简历优化与面试技巧学习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通过阅读行业报告、参加相关活动等方式，了解目标行业的发展趋势和前沿动态。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关注行业动态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深入研究目标企业的业务范围、发展战略和人才需求，以便更好地匹配自身条件。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调研企业需求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利用校友资源、社交媒体等途径，建立广泛的人脉关系，获取更多的求职信息和机会。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了解行业趋势和企业需求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求职过程回顾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在求职过程中，我共投递了50多份简历，涵盖了不同行业和职位。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投递简历数量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在投递简历后，我收到了10多家公司的面试邀请，其中包括一些知名企业和创业公司。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面试邀请情况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在投递简历时，我会仔细研究职位描述和公司背景，确保自己的简历与职位要求相匹配，并突出自己的相关经验和技能。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投递简历的技巧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投递简历与面试邀请情况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不同公司的面试流程各不相同，但通常包括电话面试、视频面试和现场面试等环节。在面试前，我会提前了解公司的面试流程和注意事项，并做好充分准备。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面试体验分享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在面试过程中，我遇到了各种各样的面试官和面试问题。有些面试官非常友善和耐心，而有些则比较严肃和挑剔。但无论如何，我都会保持自信和冷静，认真回答每一个问题。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在面试时，我会注意自己的仪表仪态和语言表达，尽量做到自信、流畅和有条理。同时，我也会积极展示自己的专业知识和实践经验，以及对公司和职位的热情和兴趣。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面试流程与体验分享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在面试中，我遇到了一些常见问题，如自我介绍、职业规划、优缺点分析等。这些问题看似简单，但需要认真思考和准备。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这些问题，我会提前做好准备，并尽量做到简洁明了、有条理地回答。同时，我也会注意自己的语气和态度，保持自信和谦虚。如果遇到不懂的问题，我会诚实地告诉面试官自己不太了解，但会尽快学习和掌握相关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面试中遇到的问题及应对方法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求职经验总结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简历内容应简洁明了，避免冗长和复杂的句子。使用清晰的标题和分段，让招聘者能够快速了解你的主要经历和能力。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突出个人优势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在简历中明确列出与应聘职位相关的个人技能和经验，使用具体的数据和实例加以证明，让招聘者对你留下深刻印象。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针对不同公司和职位的要求，对简历进行适当的调整和定制，以增加应聘的成功率。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502" r="1450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简历撰写技巧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准备常见问题的答案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提前准备一些常见面试问题的答案，如自我介绍、职业规划、优缺点等，以便在面试中更加从容自信。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注意言行举止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在面试过程中注意保持良好的仪态和礼貌，积极与面试官进行互动和交流，展示自己的专业素养和综合素质。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深入了解公司和职位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在面试前对公司背景、业务范围和职位要求进行深入了解，以便更好地回答面试官的问题。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面试准备与应答策略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50" r="2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多渠道寻找机会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通过多种渠道寻找工作机会，如招聘网站、社交媒体、人才市场等，扩大自己的求职范围。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在求职过程中遇到挫折和困难时，保持积极的心态和乐观的态度，相信自己能够找到合适的工作机会。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不断学习和提升自己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在求职过程中不断学习和提升自己的专业技能和综合素质，增加自己的竞争力。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求职过程中的心态调整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https://d.book118.com/228102100124006024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2024-09-01T04:18:55.195</cp:lastPrinted>
  <dcterms:created xsi:type="dcterms:W3CDTF">2024-08-31T20:18:55Z</dcterms:created>
  <dcterms:modified xsi:type="dcterms:W3CDTF">2024-08-31T20:18:57Z</dcterms:modified>
</cp:coreProperties>
</file>