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30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4CDEB-C598-4076-B5C4-1204FC7C0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D1AE8-167B-46A2-BB5F-BE7067298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673FE-7676-4BCA-A3A6-E5D8B55B0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68695-BC16-406C-B0F1-B7AD079CD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010322-0408-4366-89D3-5DC446EB4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3BF85D-A788-49CA-AF55-2F9876966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38090A-2CEC-456B-BEC0-26480CB7D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82A7A-2B4D-4E57-9D2A-E7AAD598C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8EB18-E0CA-4A26-AA36-3C79D104B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54690-5318-48DF-A073-F68C73AA9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D416C-5AB6-4DAB-ADB7-63492CF5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tags" Target="../tags/tag231.xml" /><Relationship Id="rId27" Type="http://schemas.openxmlformats.org/officeDocument/2006/relationships/tags" Target="../tags/tag232.xml" /><Relationship Id="rId28" Type="http://schemas.openxmlformats.org/officeDocument/2006/relationships/tags" Target="../tags/tag233.xml" /><Relationship Id="rId29" Type="http://schemas.openxmlformats.org/officeDocument/2006/relationships/tags" Target="../tags/tag234.xml" /><Relationship Id="rId3" Type="http://schemas.openxmlformats.org/officeDocument/2006/relationships/tags" Target="../tags/tag208.xml" /><Relationship Id="rId30" Type="http://schemas.openxmlformats.org/officeDocument/2006/relationships/tags" Target="../tags/tag235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14" Type="http://schemas.openxmlformats.org/officeDocument/2006/relationships/tags" Target="../tags/tag283.xml" /><Relationship Id="rId15" Type="http://schemas.openxmlformats.org/officeDocument/2006/relationships/tags" Target="../tags/tag284.xml" /><Relationship Id="rId16" Type="http://schemas.openxmlformats.org/officeDocument/2006/relationships/tags" Target="../tags/tag285.xml" /><Relationship Id="rId17" Type="http://schemas.openxmlformats.org/officeDocument/2006/relationships/tags" Target="../tags/tag286.xml" /><Relationship Id="rId18" Type="http://schemas.openxmlformats.org/officeDocument/2006/relationships/tags" Target="../tags/tag287.xml" /><Relationship Id="rId19" Type="http://schemas.openxmlformats.org/officeDocument/2006/relationships/tags" Target="../tags/tag288.xml" /><Relationship Id="rId2" Type="http://schemas.openxmlformats.org/officeDocument/2006/relationships/tags" Target="../tags/tag271.xml" /><Relationship Id="rId20" Type="http://schemas.openxmlformats.org/officeDocument/2006/relationships/tags" Target="../tags/tag289.xml" /><Relationship Id="rId21" Type="http://schemas.openxmlformats.org/officeDocument/2006/relationships/tags" Target="../tags/tag290.xml" /><Relationship Id="rId22" Type="http://schemas.openxmlformats.org/officeDocument/2006/relationships/tags" Target="../tags/tag291.xml" /><Relationship Id="rId23" Type="http://schemas.openxmlformats.org/officeDocument/2006/relationships/tags" Target="../tags/tag292.xml" /><Relationship Id="rId24" Type="http://schemas.openxmlformats.org/officeDocument/2006/relationships/tags" Target="../tags/tag293.xml" /><Relationship Id="rId25" Type="http://schemas.openxmlformats.org/officeDocument/2006/relationships/tags" Target="../tags/tag294.xml" /><Relationship Id="rId26" Type="http://schemas.openxmlformats.org/officeDocument/2006/relationships/tags" Target="../tags/tag295.xml" /><Relationship Id="rId27" Type="http://schemas.openxmlformats.org/officeDocument/2006/relationships/tags" Target="../tags/tag296.xml" /><Relationship Id="rId28" Type="http://schemas.openxmlformats.org/officeDocument/2006/relationships/tags" Target="../tags/tag297.xml" /><Relationship Id="rId29" Type="http://schemas.openxmlformats.org/officeDocument/2006/relationships/tags" Target="../tags/tag298.xml" /><Relationship Id="rId3" Type="http://schemas.openxmlformats.org/officeDocument/2006/relationships/tags" Target="../tags/tag272.xml" /><Relationship Id="rId30" Type="http://schemas.openxmlformats.org/officeDocument/2006/relationships/tags" Target="../tags/tag299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02143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西亚课件-湘教版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课件简介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课件内容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课件特点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适用人群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课件结构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课件简介</a:t>
            </a:r>
            <a:endParaRPr lang="zh-CN" altLang="en-US"/>
          </a:p>
        </p:txBody>
      </p:sp>
      <p:sp>
        <p:nvSpPr>
          <p:cNvPr id="10491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课件内容</a:t>
            </a:r>
            <a:endParaRPr lang="zh-CN" altLang="en-US"/>
          </a:p>
        </p:txBody>
      </p:sp>
      <p:sp>
        <p:nvSpPr>
          <p:cNvPr id="104919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讲解西亚地区的政治、宗教、社会等方面的特点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介绍西亚地区的地理、历史、文化、经济等基础知识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分析西亚地区的国际关系和地缘政治影响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探讨西亚地区的未来发展趋势和挑战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2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内容全面：涵盖西亚地区的历史、文化、地理、经济等方面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形式多样：包括文字、图片、视频、音频等多种形式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互动性强：设有问答、讨论、测试等互动环节，提高学习效果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针对性强：针对湘教版教材进行编写，符合教学要求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适用人群</a:t>
            </a:r>
            <a:endParaRPr lang="zh-CN" altLang="en-US"/>
          </a:p>
        </p:txBody>
      </p:sp>
      <p:sp>
        <p:nvSpPr>
          <p:cNvPr id="1049304" name="矩形: 圆角 4"/>
          <p:cNvSpPr/>
          <p:nvPr>
            <p:custDataLst>
              <p:tags r:id="rId2"/>
            </p:custDataLst>
          </p:nvPr>
        </p:nvSpPr>
        <p:spPr>
          <a:xfrm>
            <a:off x="838200" y="3290692"/>
            <a:ext cx="1650724" cy="95817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06" name="正文"/>
          <p:cNvSpPr txBox="1"/>
          <p:nvPr>
            <p:custDataLst>
              <p:tags r:id="rId3"/>
            </p:custDataLst>
          </p:nvPr>
        </p:nvSpPr>
        <p:spPr>
          <a:xfrm>
            <a:off x="930789" y="3489881"/>
            <a:ext cx="1498487" cy="5774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初中生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08" name="矩形: 圆角 4"/>
          <p:cNvSpPr/>
          <p:nvPr>
            <p:custDataLst>
              <p:tags r:id="rId4"/>
            </p:custDataLst>
          </p:nvPr>
        </p:nvSpPr>
        <p:spPr>
          <a:xfrm>
            <a:off x="9704246" y="3291301"/>
            <a:ext cx="1650163" cy="95817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10" name="正文"/>
          <p:cNvSpPr txBox="1"/>
          <p:nvPr>
            <p:custDataLst>
              <p:tags r:id="rId5"/>
            </p:custDataLst>
          </p:nvPr>
        </p:nvSpPr>
        <p:spPr>
          <a:xfrm>
            <a:off x="9797445" y="3490491"/>
            <a:ext cx="1498487" cy="5774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对西亚文化感兴趣的人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12" name="矩形: 圆角 4"/>
          <p:cNvSpPr/>
          <p:nvPr>
            <p:custDataLst>
              <p:tags r:id="rId6"/>
            </p:custDataLst>
          </p:nvPr>
        </p:nvSpPr>
        <p:spPr>
          <a:xfrm>
            <a:off x="7931037" y="3291911"/>
            <a:ext cx="1650163" cy="95817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14" name="正文"/>
          <p:cNvSpPr txBox="1"/>
          <p:nvPr>
            <p:custDataLst>
              <p:tags r:id="rId7"/>
            </p:custDataLst>
          </p:nvPr>
        </p:nvSpPr>
        <p:spPr>
          <a:xfrm>
            <a:off x="8006571" y="3491100"/>
            <a:ext cx="1498487" cy="5774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教育研究者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16" name="矩形: 圆角 4"/>
          <p:cNvSpPr/>
          <p:nvPr>
            <p:custDataLst>
              <p:tags r:id="rId8"/>
            </p:custDataLst>
          </p:nvPr>
        </p:nvSpPr>
        <p:spPr>
          <a:xfrm>
            <a:off x="6157828" y="3292520"/>
            <a:ext cx="1650163" cy="95817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9"/>
            </p:custDataLst>
          </p:nvPr>
        </p:nvSpPr>
        <p:spPr>
          <a:xfrm>
            <a:off x="6233970" y="3491709"/>
            <a:ext cx="1498487" cy="5774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家长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20" name="矩形: 圆角 4"/>
          <p:cNvSpPr/>
          <p:nvPr>
            <p:custDataLst>
              <p:tags r:id="rId10"/>
            </p:custDataLst>
          </p:nvPr>
        </p:nvSpPr>
        <p:spPr>
          <a:xfrm>
            <a:off x="4384619" y="3293129"/>
            <a:ext cx="1650163" cy="95817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11"/>
            </p:custDataLst>
          </p:nvPr>
        </p:nvSpPr>
        <p:spPr>
          <a:xfrm>
            <a:off x="4460761" y="3492927"/>
            <a:ext cx="1498487" cy="5774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教师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324" name="矩形: 圆角 4"/>
          <p:cNvSpPr/>
          <p:nvPr>
            <p:custDataLst>
              <p:tags r:id="rId12"/>
            </p:custDataLst>
          </p:nvPr>
        </p:nvSpPr>
        <p:spPr>
          <a:xfrm>
            <a:off x="2611409" y="3293738"/>
            <a:ext cx="1650163" cy="95817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326" name="正文"/>
          <p:cNvSpPr txBox="1"/>
          <p:nvPr>
            <p:custDataLst>
              <p:tags r:id="rId13"/>
            </p:custDataLst>
          </p:nvPr>
        </p:nvSpPr>
        <p:spPr>
          <a:xfrm>
            <a:off x="2687552" y="3492927"/>
            <a:ext cx="1498487" cy="57746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高中生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课件结构</a:t>
            </a:r>
            <a:endParaRPr lang="zh-CN" altLang="en-US"/>
          </a:p>
        </p:txBody>
      </p:sp>
      <p:sp>
        <p:nvSpPr>
          <p:cNvPr id="104936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文化特色：介绍西亚地区的宗教信仰、民俗风情和艺术成就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0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经济状况：介绍西亚地区的经济发展、产业结构和贸易往来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总结：总结西亚地区的特点和重要性，强调其对世界历史的影响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2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引言：介绍西亚地区的地理位置、历史背景和文化特点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地理环境：介绍西亚地区的地形地貌、气候特征和自然资源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历史发展：介绍西亚地区的历史沿革、重要事件和历史人物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课件内容</a:t>
            </a:r>
            <a:endParaRPr lang="zh-CN" altLang="en-US"/>
          </a:p>
        </p:txBody>
      </p:sp>
      <p:sp>
        <p:nvSpPr>
          <p:cNvPr id="10494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西亚地理</a:t>
            </a:r>
            <a:endParaRPr lang="zh-CN" altLang="en-US"/>
          </a:p>
        </p:txBody>
      </p:sp>
      <p:sp>
        <p:nvSpPr>
          <p:cNvPr id="104951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地理位置：位于亚洲西部，包括伊朗、伊拉克、沙特阿拉伯等国家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自然资源：石油、天然气等能源资源丰富，农业以灌溉农业为主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气候特征：干旱少雨，夏季炎热，冬季寒冷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地形地貌：以高原、山地为主，沙漠广布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西亚历史</a:t>
            </a:r>
            <a:endParaRPr lang="zh-CN" altLang="en-US"/>
          </a:p>
        </p:txBody>
      </p:sp>
      <p:sp>
        <p:nvSpPr>
          <p:cNvPr id="10495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近代西亚：殖民主义、民族主义、石油工业等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古代西亚：两河流域文明、埃及文明、波斯文明等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中世纪西亚：阿拉伯帝国、奥斯曼帝国等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当代西亚：中东战争、石油危机、宗教冲突等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西亚文化</a:t>
            </a:r>
            <a:endParaRPr lang="zh-CN" altLang="en-US"/>
          </a:p>
        </p:txBody>
      </p:sp>
      <p:sp>
        <p:nvSpPr>
          <p:cNvPr id="104966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地理位置：位于亚洲西部，包括伊朗、伊拉克、叙利亚等国家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历史背景：历史悠久，曾是古代文明的发源地之一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文化特色：多元文化融合，包括阿拉伯文化、波斯文化等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7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8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宗教信仰：以伊斯兰教为主，但也有其他宗教存在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7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西亚经济</a:t>
            </a:r>
            <a:endParaRPr lang="zh-CN" altLang="en-US"/>
          </a:p>
        </p:txBody>
      </p:sp>
      <p:sp>
        <p:nvSpPr>
          <p:cNvPr id="104971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石油资源丰富，石油出口是主要经济来源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农业以小麦、棉花、水果等为主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旅游业发达，吸引了大量游客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工业以石油化工、钢铁、纺织等为主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课件特点</a:t>
            </a:r>
            <a:endParaRPr lang="zh-CN" altLang="en-US"/>
          </a:p>
        </p:txBody>
      </p:sp>
      <p:sp>
        <p:nvSpPr>
          <p:cNvPr id="10497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8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丰富的图文内容</a:t>
            </a:r>
            <a:endParaRPr lang="zh-CN" altLang="en-US"/>
          </a:p>
        </p:txBody>
      </p:sp>
      <p:sp>
        <p:nvSpPr>
          <p:cNvPr id="104984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4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4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5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5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5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5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5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6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6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6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86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6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7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7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7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7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7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8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丰富的图片和图表，便于学生理解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丰富的案例和实例，便于学生理解和掌握知识点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清晰的结构布局，便于学生快速找到所需信息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生动的文字描述，增强学生的阅读兴趣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https://d.book118.com/228102143016006023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1_1"/>
  <p:tag name="KSO_WM_UNIT_INDEX" val="1_1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6_1"/>
  <p:tag name="KSO_WM_UNIT_INDEX" val="1_6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5_1"/>
  <p:tag name="KSO_WM_UNIT_INDEX" val="1_5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4_1"/>
  <p:tag name="KSO_WM_UNIT_INDEX" val="1_4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3_1"/>
  <p:tag name="KSO_WM_UNIT_INDEX" val="1_3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5*l_h_f*1_2_1"/>
  <p:tag name="KSO_WM_UNIT_INDEX" val="1_2_1"/>
  <p:tag name="KSO_WM_UNIT_LAYERLEVEL" val="1_1_1"/>
  <p:tag name="KSO_WM_UNIT_NOCLEAR" val="0"/>
  <p:tag name="KSO_WM_UNIT_PRESET_TEXT" val="单击此处输入你的项正文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6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7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西亚课件-湘教版</vt:lpstr>
      <vt:lpstr>目录</vt:lpstr>
      <vt:lpstr>课件简介</vt:lpstr>
      <vt:lpstr>课件内容</vt:lpstr>
      <vt:lpstr>课件特点</vt:lpstr>
      <vt:lpstr>适用人群</vt:lpstr>
      <vt:lpstr>课件结构</vt:lpstr>
      <vt:lpstr>课件内容</vt:lpstr>
      <vt:lpstr>西亚地理</vt:lpstr>
      <vt:lpstr>西亚历史</vt:lpstr>
      <vt:lpstr>西亚文化</vt:lpstr>
      <vt:lpstr>西亚经济</vt:lpstr>
      <vt:lpstr>课件特点</vt:lpstr>
      <vt:lpstr>丰富的图文内容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2024-08-29T12:21:45.942</cp:lastPrinted>
  <dcterms:created xsi:type="dcterms:W3CDTF">2024-08-29T04:21:45Z</dcterms:created>
  <dcterms:modified xsi:type="dcterms:W3CDTF">2024-08-29T04:21:48Z</dcterms:modified>
</cp:coreProperties>
</file>