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10188DC-529C-43CF-AD4A-1B97D13E6B6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05B17-7620-4E77-9ECF-72F4C875F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30FC94-E90D-4094-8495-CB0498578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24C59-5F44-48C2-8839-4533A781C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65DF14-D3BF-407B-B801-982F9205C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350AFE-1F1E-47EF-AE4F-4C4EA1424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416E29-B99D-422E-8CB7-AF5D05C29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5ADDB6-1B9A-4731-88CC-00BA1230A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BEC1C9-EF97-4C7B-9F33-7094B6288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366E1B-9A7C-4B8C-8D68-A61B1FFB2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45477-984B-4EC7-A1C4-DA7A9A011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70E2C-B9E8-4F6E-8A57-1F96537B0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6E998F8-CEA3-4A2B-91AB-C9A68133627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102FF50-7B11-4ECA-ABA8-396D7B2DE10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10301503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建筑结构设计中的力学分析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老师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建筑结构设计中的力学分析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建筑结构设计中的受力原理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建筑结构设计中的地基承载力分析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建筑结构设计中的风荷载分析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建筑结构设计中的地震设计分析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建筑结构设计中的力学分析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结构设计中的力学分析是建筑工程中至关重要的一环，通过对建筑结构受力情况的分析和计算，确保建筑在使用过程中能够安全、稳定地承受外部荷载的作用。力学分析作为建筑结构设计的基础，扮演着不可或缺的角色。在力学分析中，需要考虑建筑结构的受力特点、力学分析的重要性以及基本原理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结构受力分析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分析结构在静止状态下的受力情况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静力分析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分析结构各个部位的内部受力情况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内力分析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分析外部荷载对结构的作用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外力分析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分析结构在动态载荷下的响应情况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动力分析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力学模型建立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建筑结构的力学分析需要建立适当的力学模型，包括考虑材料力学性质、选择合适的结构模型以及分析荷载特性。模型的建立对于结构的计算和分析至关重要，直接影响到力学分析的精度和准确性。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层间位移分析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考虑结构在水平载荷下的位移情况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构件稳定性分析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分析结构构件的稳定性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分析结构各部位的应力分布情况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结构稳定性分析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屈曲分析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分析结构在压力作用下的屈曲特性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结构受力特点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分析结构在弯曲载荷下的受力状态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弯矩分析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分析结构在剪切力作用下的受力情况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剪力分析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分析结构受拉压力的作用情况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轴力分析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力学分析的基本原理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力学分析基础，要求力的合力和力矩为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平衡原理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描述材料应力</a:t>
            </a: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-</a:t>
            </a: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应变关系的基本规律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材料本构关系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要求结构的变形必须满足几何条件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相容性原理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建筑结构设计中的受力原理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受力分析原理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筑结构受力分析的原理是基于力学原理和结构力学知识，通过对结构受力情况的计算和分析，得出结构的内力分布和变形情况。在受力分析过程中，等效静载荷原理、叠加原理和钢筋混凝土结构分析原理起着关键作用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受力分析方法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计算精度高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有限元分析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考虑结构变形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弹性力学分析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保证结构稳定性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稳定性分析方法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确定结构受力状态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力学模型分析方法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结构调整方法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结构位移控制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荷载调整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结构监测与检测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实时监测系统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异动预警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结构受力控制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结构加固措施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钢结构增强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混凝土补强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结构耐久性分析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使用防腐漆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结构防腐蚀措施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疲劳分析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结构寿命评估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定期检查维护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结构维护与修复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受力分析原理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建筑结构受力分析原理涉及多种力学原理和受力模型，通过综合分析结构的受力情况，可以准确计算出结构的内力分布和变形情况，为结构设计提供重要参考。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结构受力控制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纤维增强复合材料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结构加固措施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加固梁柱节点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结构调整方法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结构振动监测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结构监测与检测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建筑结构设计中的地基承载力分析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8259480" y="74160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地基承载力分析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dk1"/>
                </a:solidFill>
                <a:latin typeface="Arial"/>
                <a:ea typeface="微软雅黑"/>
              </a:rPr>
              <a:t>地基承载力分析是建筑结构设计中至关重要的一环，通过对基础在受载作用下的承载能力进行计算和分析，确保建筑物的稳定和安全。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地基力学基础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重要基础概念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土壤力学基础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核心概念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地基承载力计算原理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钻孔试验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content"/>
          <p:cNvSpPr/>
          <p:nvPr/>
        </p:nvSpPr>
        <p:spPr>
          <a:xfrm>
            <a:off x="3676680" y="251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试验方法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结果解读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6460560" y="211140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地基基础设计原则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content"/>
          <p:cNvSpPr/>
          <p:nvPr/>
        </p:nvSpPr>
        <p:spPr>
          <a:xfrm>
            <a:off x="6424200" y="251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结构设计要点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安全考虑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content"/>
          <p:cNvSpPr/>
          <p:nvPr/>
        </p:nvSpPr>
        <p:spPr>
          <a:xfrm>
            <a:off x="9177480" y="251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地基承载力计算方法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标贯试验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content"/>
          <p:cNvSpPr/>
          <p:nvPr/>
        </p:nvSpPr>
        <p:spPr>
          <a:xfrm>
            <a:off x="882000" y="251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标准试验过程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2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数据分析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地基承载力影响因素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.1.subtitle"/>
          <p:cNvSpPr/>
          <p:nvPr/>
        </p:nvSpPr>
        <p:spPr>
          <a:xfrm>
            <a:off x="1277640" y="399348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影响地基稳定性的关键因素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地基土质特性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2.subtitle"/>
          <p:cNvSpPr/>
          <p:nvPr/>
        </p:nvSpPr>
        <p:spPr>
          <a:xfrm>
            <a:off x="907308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结构类型对承载力的影响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2.title"/>
          <p:cNvSpPr/>
          <p:nvPr/>
        </p:nvSpPr>
        <p:spPr>
          <a:xfrm>
            <a:off x="9072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建筑物结构形式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周围环境条件对地基承载力的影响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周边环境影响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4.subtitle"/>
          <p:cNvSpPr/>
          <p:nvPr/>
        </p:nvSpPr>
        <p:spPr>
          <a:xfrm>
            <a:off x="64742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title"/>
          <p:cNvSpPr/>
          <p:nvPr/>
        </p:nvSpPr>
        <p:spPr>
          <a:xfrm>
            <a:off x="647496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https://d.book118.com/228103015036006047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建筑结构设计中的力学分析</vt:lpstr>
      <vt:lpstr>目录</vt:lpstr>
      <vt:lpstr>第1章 建筑结构设计中的力学分析</vt:lpstr>
      <vt:lpstr>简介</vt:lpstr>
      <vt:lpstr>结构受力分析</vt:lpstr>
      <vt:lpstr> </vt:lpstr>
      <vt:lpstr>结构稳定性分析</vt:lpstr>
      <vt:lpstr>结构受力特点</vt:lpstr>
      <vt:lpstr>力学分析的基本原理</vt:lpstr>
      <vt:lpstr>第2章 建筑结构设计中的受力原理</vt:lpstr>
      <vt:lpstr>受力分析原理</vt:lpstr>
      <vt:lpstr>受力分析方法</vt:lpstr>
      <vt:lpstr>结构受力控制</vt:lpstr>
      <vt:lpstr>结构耐久性分析</vt:lpstr>
      <vt:lpstr> </vt:lpstr>
      <vt:lpstr>结构受力控制</vt:lpstr>
      <vt:lpstr>第3章 建筑结构设计中的地基承载力分析</vt:lpstr>
      <vt:lpstr> </vt:lpstr>
      <vt:lpstr>地基力学基础</vt:lpstr>
      <vt:lpstr>地基承载力计算方法</vt:lpstr>
      <vt:lpstr>地基承载力影响因素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2024-09-28T12:03:27.063</cp:lastPrinted>
  <dcterms:created xsi:type="dcterms:W3CDTF">2024-09-28T04:03:27Z</dcterms:created>
  <dcterms:modified xsi:type="dcterms:W3CDTF">2024-09-28T04:03:29Z</dcterms:modified>
</cp:coreProperties>
</file>