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3E736-39B6-4B69-8B44-76C5C162A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01BC2-C9FE-447A-AEC8-902E548F4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CC475-50A7-4F5C-95E5-6D41DA06B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C78A83-DB1D-4281-BA66-E5EEBCE55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386A19-C804-4D5C-8935-B54B5CFED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7E694E-E512-49C5-A20E-09647E523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7A8A4B-9B96-41AB-8DA5-5DA2E87C8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E7FD24-C2E0-429C-B480-1729EB1A9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14CDDA-6AAD-4A54-AB54-01122A10E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78AED-B052-41A7-B8AC-A5C5C05E8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E9442-088B-4BBB-BE02-5EACFFD9E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0302214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做好六大文章推进乡村振兴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乡村产业振兴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乡村人才振兴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乡村文化振兴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乡村生态振兴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乡村组织振兴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乡村基础设施和公共服务振兴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乡村产业振兴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推进农业科技创新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优化农业产业结构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推进农业绿色发展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加强农业科技研发，提高农业生产的技术含量和附加值，推广先进的农业技术和装备，提升农业生产的效率和品质。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调整农业产业结构，发展高效、优质、生态、安全的现代农业，促进农林牧渔业协调发展，提高农业综合效益和竞争力。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加强农业生态环境保护，推广生态农业、有机农业等绿色农业生产方式，促进农业可持续发展。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发展现代农业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培育专业大户、家庭农场、农民合作社等新型农业经营主体，提高农业生产的组织化程度和规模化水平。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鼓励龙头企业与农民建立紧密型利益联结机制，带动农民发展现代农业，实现小农户和现代农业发展有机衔接。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加强新型职业农民培育，提高农民的职业技能和综合素质，培养一支有技术、懂管理、善经营的新型职业农民队伍。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培育新型农业经营主体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构建乡村产业体系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以农业农村资源为依托，以农民为主体，以一二三产业融合发展为路径，构建特色鲜明、优势突出、链条完整、布局合理的乡村产业体系。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促进农村一二三产业融合发展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鼓励农民通过多种形式参与农村一二三产业融合发展，推动农产品加工业、乡村旅游业等产业发展，拓展农民增收渠道。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加强乡村基础设施建设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加大乡村基础设施建设投入力度，完善农村交通、水利、电力、通信等基础设施，提升乡村公共服务水平，为乡村产业发展提供有力支撑。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完善乡村产业体系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乡村人才振兴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458" r="1445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提高农村学校基础设施建设水平，改善教学条件，提升农村教育质量。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加大农村教育投入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针对农村产业发展和劳动力市场需求，开展职业教育和技能培训，提高农民的职业技能和就业能力。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发展职业教育和技能培训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通过奖学金、助学金、定向培养等方式，鼓励和支持农村学生接受高等教育和职业教育，培养一支懂农业、爱农村、爱农民的“三农”工作队伍。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实施农村人才培养计划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加强农村教育和人才培养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完善人才政策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搭建人才平台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培育新型职业农民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吸引和留住各类人才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建立人才信息库和人才交流平台，促进城乡之间的人才流动和信息共享。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鼓励和支持农民参加各类培训和学习，提高其农业生产经营能力和市场竞争力，培育一支有技术、懂管理、善经营的新型职业农民队伍。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制定更加优惠的人才政策，包括住房、子女教育、医疗等方面的保障，吸引城市人才到农村创业就业。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提高农民素质和能力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深入开展社会主义核心价值观教育，引导农民树立正确的世界观、人生观和价值观。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普及科学文化知识，提高农民的科学文化素质和文明程度，增强其自我发展能力。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鼓励农民敢于创新、勇于创业，提供创业指导和政策支持，激发其创新创业活力。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加强思想道德建设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提升科学文化素质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培养创新创业精神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乡村文化振兴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深入开展习近平新时代中国特色社会主义思想宣传教育，加强社会主义核心价值观教育，引导农民树立正确的历史观、民族观、国家观、文化观。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深化农村群众性精神文明创建活动，广泛开展星级文明户、文明家庭等群众性精神文明创建活动，培育“四有”新型农民。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推进农村移风易俗工作，加强农村红白理事会等群众组织建设，发挥村规民约积极作用，遏制大操大办、厚葬薄养、人情攀比等陈规陋习。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加强农村思想道德建设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深入挖掘乡村特色文化符号，盘活地方和民族特色文化资源，走特色化、差异化发展之路。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加强历史文化名城名镇名村、传统村落、少数民族特色村寨、古民居等的保护与发展。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开展非物质文化遗产传承活动，支持农村地区优秀戏曲曲艺、少数民族文化、民间文化等传承发展。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弘扬乡村优秀传统文化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https://d.book118.com/228103022140006043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2024-09-23T17:08:43.369</cp:lastPrinted>
  <dcterms:created xsi:type="dcterms:W3CDTF">2024-09-23T09:08:43Z</dcterms:created>
  <dcterms:modified xsi:type="dcterms:W3CDTF">2024-09-23T09:08:45Z</dcterms:modified>
</cp:coreProperties>
</file>