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95A78B8A-109B-4D10-8EAB-74958E038B9E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5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8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1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7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0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E11017-D783-4370-A43D-85B19BE38F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A49F9B-F94C-4847-9604-821DE7DAD9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699766-8F7F-4681-B274-D4984FA7DE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290E2E-0AE2-433C-A9A7-46C8D1A333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8A78E3B-F291-4B80-B9DC-9AC5058888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558C9FA-342E-437F-BEB3-A272A83717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531E2A0-D356-4DAF-A7DC-6D9528FEE0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CD6124-5C7E-49F0-9376-48E44A6854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41E0C9-1C22-44F4-9103-4373F251F3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BFEC94-2685-4B42-8F0C-F8DFAABB75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530850-42CE-4788-B04F-7AB93060E4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6A7FC9C-7360-496B-9279-8366FA06EF6F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7EB57A4B-6C9C-46B4-9D7C-FF12DA0D792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8103115062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表演剧本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8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表演剧本通过表演锻炼语言表达与合作能力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表演剧本的语言表达能力训练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表演剧本的合作能力培养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表演剧本与现实生活的联系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表演剧本的挑战与成长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表演剧本的总结与展望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表演剧本通过表演锻炼语言表达与合作能力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表演剧本的定义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表演剧本是编写好的剧本，通过演员的表演来呈现故事情节和人物性格，是表演艺术的重要形式之一。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表演剧本的重要性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提高演技水平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锻炼语言表达能力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沟通和协作能力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促进团队合作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排练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熟悉台词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调整演员位置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表演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情感表达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角色演绎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表演剧本的流程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编写剧本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构思故事情节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创作对白台词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表演剧本的分类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让观众笑声不断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喜剧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引发观众共鸣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悲剧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展现动作戏精彩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武打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3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5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表演剧本的影响力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6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传递情感和价值观念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9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0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3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影响观众的心灵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表演剧本的未来发展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随着科技的发展，虚拟现实技术将会应用在表演剧本的创作和演出中，带来全新的表演体验。此外，人工智能的运用也将进一步改变表演剧本的创作方式，提升表演艺术水平。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表演剧本的语言表达能力训练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表演剧本的台词记忆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表演剧本中的台词记忆是演员必备的技能之一，通过反复练习台词，可以提高记忆力和口语表达能力。演员需要全神贯注地理解每句台词的含义，才能更好地演绎角色，传达故事情节。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情感表达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演员可以通过表演剧本来练习各种情绪的表达，包括喜怒哀乐，提高情感表达能力。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喜怒哀乐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演员需要在表演中灵活切换不同情绪，将角色的内心感受生动地展现出来，让观众产生共鸣。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情绪转换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细致的表情可以更好地传递角色的感情变化，让观众更深入地了解剧情发展。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表情细致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3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身体语言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演员需要通过精准的肢体动作来展现角色的个性特征和情绪变化，提升身体语言表达能力。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肢体动作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面部表情是演员传递情感的重要途径，表情的细微变化可以更生动地展现角色内心的世界。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面部表情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语速快慢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适当控制语速的快慢可以表现角色的性格特点和情绪变化。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有节奏地念台词可以让听众更容易理解剧情发展。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语调变化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变化丰富的语调可以让台词更具表现力，引起观众情绪共鸣。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通过调整语调的变化，可以使角色形象更加生动有趣。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语音语调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音量高低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合理控制音量的高低可以突出台词的重点，引起观众的注意。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在表演中适时调整音量，可以使台词更具感染力。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表演剧本的语言表达能力训练总结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通过表演剧本，演员不仅可以锻炼台词记忆、情感表达、身体语言和语音语调等多方面能力，还可以培养团队合作意识。只有在团队协作中，演员才能更好地理解角色关系，完成精彩的表演。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表演剧本的合作能力培养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团队协作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在表演剧本中，演员需要在排练和演出中紧密合作，共同努力，以提高团队协作能力。通过团队协作，可以更好地完成角色表演，达到更好的表演效果。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分工合作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不同角色之间需要密切配合，形成默契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角色配合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每个演员在表演中有明确的职责，需要相互配合完成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职责明确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通过分工合作，培养演员之间的默契，提升整体表演水平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默契培养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3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沟通能力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5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演员之间需要及时沟通交流，共同解决问题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及时沟通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8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9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团队内部沟通也是提升表演效果的关键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团队沟通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2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提升表演效果，需要清晰表达角色情感和意图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清晰表达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冷静应对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保持冷静，灵活应对各种意外情况，不影响表演进度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紧急处理方案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具备紧急情况处理方案，以保证表演的顺利进行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灵活应变能力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意外情况处理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在演出中可能会出现意外情况，演员需要迅速应对处理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https://d.book118.com/228103115062006046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133</Paragraphs>
  <Slides>21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表演剧本</vt:lpstr>
      <vt:lpstr>目录</vt:lpstr>
      <vt:lpstr>第1章 表演剧本通过表演锻炼语言表达与合作能力</vt:lpstr>
      <vt:lpstr> </vt:lpstr>
      <vt:lpstr>表演剧本的重要性</vt:lpstr>
      <vt:lpstr>表演剧本的流程</vt:lpstr>
      <vt:lpstr>表演剧本的分类</vt:lpstr>
      <vt:lpstr>表演剧本的影响力</vt:lpstr>
      <vt:lpstr>表演剧本的未来发展</vt:lpstr>
      <vt:lpstr>第2章 表演剧本的语言表达能力训练</vt:lpstr>
      <vt:lpstr> </vt:lpstr>
      <vt:lpstr>情感表达</vt:lpstr>
      <vt:lpstr>身体语言</vt:lpstr>
      <vt:lpstr>语音语调</vt:lpstr>
      <vt:lpstr>表演剧本的语言表达能力训练总结</vt:lpstr>
      <vt:lpstr>第3章 表演剧本的合作能力培养</vt:lpstr>
      <vt:lpstr> </vt:lpstr>
      <vt:lpstr>分工合作</vt:lpstr>
      <vt:lpstr>沟通能力</vt:lpstr>
      <vt:lpstr>灵活应变能力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2024-09-27T08:19:25.855</cp:lastPrinted>
  <dcterms:created xsi:type="dcterms:W3CDTF">2024-09-27T00:19:25Z</dcterms:created>
  <dcterms:modified xsi:type="dcterms:W3CDTF">2024-09-27T00:19:27Z</dcterms:modified>
</cp:coreProperties>
</file>