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5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F8C634-0DBF-47AD-9FCD-4A5BBB761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F00FA3-1DD1-4483-ACB9-4F2CF18E6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708A6D-F94D-4E28-9362-A3A675079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8CA7F0-D55B-4A86-B9D6-C331EA2F2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E5BC9D-18DA-4332-8AE5-B5241EE00E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B3369A-C282-4778-B52C-D7A8487A82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4605B6-E8C5-4E99-AAA1-5396356E1A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67C3E8-35D0-4FAC-827A-E521971EC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5A0E8F-E1B2-4DCC-B7D2-C8306CCBB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376AA-C10F-44A2-B4DF-E6699ACA7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E4F2C-4132-4163-8990-ABCD57B64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23"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5"/>
            </p:custDataLst>
          </p:nvPr>
        </p:nvSpPr>
        <p:spPr/>
        <p:txBody>
          <a:bodyPr/>
          <a:lstStyle/>
          <a:p>
            <a:endParaRPr lang="zh-CN" altLang="en-US"/>
          </a:p>
        </p:txBody>
      </p:sp>
      <p:sp>
        <p:nvSpPr>
          <p:cNvPr id="9"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10"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p:txBody>
          <a:bodyPr/>
          <a:lstStyle/>
          <a:p>
            <a:endParaRPr lang="zh-CN" altLang="en-US"/>
          </a:p>
        </p:txBody>
      </p:sp>
      <p:sp>
        <p:nvSpPr>
          <p:cNvPr id="6"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23"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14" Type="http://schemas.openxmlformats.org/officeDocument/2006/relationships/tags" Target="../tags/tag166.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tags" Target="../tags/tag183.xml" /><Relationship Id="rId19" Type="http://schemas.openxmlformats.org/officeDocument/2006/relationships/tags" Target="../tags/tag184.xml" /><Relationship Id="rId2" Type="http://schemas.openxmlformats.org/officeDocument/2006/relationships/tags" Target="../tags/tag167.xml" /><Relationship Id="rId20" Type="http://schemas.openxmlformats.org/officeDocument/2006/relationships/tags" Target="../tags/tag185.xml" /><Relationship Id="rId21" Type="http://schemas.openxmlformats.org/officeDocument/2006/relationships/tags" Target="../tags/tag186.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13" Type="http://schemas.openxmlformats.org/officeDocument/2006/relationships/tags" Target="../tags/tag249.xml" /><Relationship Id="rId14" Type="http://schemas.openxmlformats.org/officeDocument/2006/relationships/tags" Target="../tags/tag250.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0313703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感染性疾病的康复护理及预防措施</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感染性疾病概述</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感染性疾病的康复护理</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感染性疾病的预防措施</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感染性疾病的传播途径及控制</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感染性疾病的常见误区及注意事项</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感染性疾病概述</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感染性疾病的定义</a:t>
            </a:r>
            <a:endParaRPr lang="zh-CN" altLang="en-US"/>
          </a:p>
        </p:txBody>
      </p:sp>
      <p:sp>
        <p:nvSpPr>
          <p:cNvPr id="16"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感染性疾病是由病原体（如细菌、病毒、真菌等）引起的疾病</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感染性疾病可以通过直接接触、空气、食物、水等途径传播</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感染性疾病的症状因病原体和个体差异而异，常见的症状包括发热、咳嗽、呕吐、腹泻等</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感染性疾病的康复护理及预防措施对于控制疾病传播和保护易感人群具有重要意义</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感染性疾病的分类</a:t>
            </a:r>
            <a:endParaRPr lang="zh-CN" altLang="en-US"/>
          </a:p>
        </p:txBody>
      </p:sp>
      <p:sp>
        <p:nvSpPr>
          <p:cNvPr id="4" name="五边形 16"/>
          <p:cNvSpPr/>
          <p:nvPr>
            <p:custDataLst>
              <p:tags r:id="rId2"/>
            </p:custDataLst>
          </p:nvPr>
        </p:nvSpPr>
        <p:spPr>
          <a:xfrm rot="16200000" flipH="1">
            <a:off x="7089075" y="1610071"/>
            <a:ext cx="820236" cy="2386711"/>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09348"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620865" y="1610685"/>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642367"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病毒感染：如流感、肝炎等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真菌感染：如脚气、鹅口疮等</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425312" y="1622972"/>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446199" y="428120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751610" y="1646931"/>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772498" y="4303937"/>
            <a:ext cx="779748" cy="2143084"/>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寄生虫感染：如疟疾、阿米巴病等</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细菌感染：如肺炎、肠炎等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感染性疾病的症状</a:t>
            </a:r>
            <a:endParaRPr lang="zh-CN" altLang="en-US"/>
          </a:p>
        </p:txBody>
      </p:sp>
      <p:sp>
        <p:nvSpPr>
          <p:cNvPr id="65"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发热：体温升高，可能伴随寒战</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咳嗽：呼吸道受到感染时常见症状</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5"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乏力：全身无力，容易疲劳</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疼痛：身体各部位疼痛，如头痛、关节痛等</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感染性疾病的康复护理</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康复护理的重要性</a:t>
            </a:r>
            <a:endParaRPr lang="zh-CN" altLang="en-US"/>
          </a:p>
        </p:txBody>
      </p:sp>
      <p:sp>
        <p:nvSpPr>
          <p:cNvPr id="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促进患者恢复健康：康复护理可以帮助患者逐渐恢复身体功能，提高生活质量，减少并发症的发生。</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预防再次感染：正确的康复护理措施可以帮助患者增强免疫力，预防再次感染。</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减轻家庭和社会负担：康复护理可以帮助患者尽快回归家庭和社会，减轻家庭和社会的负担。</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提高医疗效果：康复护理是医疗过程中的重要环节，正确的康复护理可以提高医疗效果，使患者更快康复。</a:t>
            </a:r>
            <a:endParaRPr lang="zh-CN" altLang="en-US" sz="2000" spc="150">
              <a:solidFill>
                <a:schemeClr val="tx1">
                  <a:lumMod val="85000"/>
                  <a:lumOff val="15000"/>
                </a:schemeClr>
              </a:solidFill>
              <a:latin typeface="+mn-ea"/>
              <a:sym typeface="+mn-ea"/>
            </a:endParaRPr>
          </a:p>
        </p:txBody>
      </p:sp>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康复护理的方法</a:t>
            </a:r>
            <a:endParaRPr lang="zh-CN" altLang="en-US"/>
          </a:p>
        </p:txBody>
      </p:sp>
      <p:sp>
        <p:nvSpPr>
          <p:cNvPr id="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康复训练：针对不同病情制定个性化的康复训练计划，提高生活质量</a:t>
            </a:r>
            <a:endParaRPr lang="zh-CN" altLang="en-US" sz="2400">
              <a:latin typeface="+mn-ea"/>
              <a:ea typeface="+mn-ea"/>
            </a:endParaRPr>
          </a:p>
        </p:txBody>
      </p:sp>
      <p:sp>
        <p:nvSpPr>
          <p:cNvPr id="9"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心理护理：关注患者心理健康，提供心理支持，帮助患者树立信心</a:t>
            </a:r>
            <a:endParaRPr lang="zh-CN" altLang="en-US" sz="2400">
              <a:latin typeface="+mn-ea"/>
              <a:ea typeface="+mn-ea"/>
            </a:endParaRPr>
          </a:p>
        </p:txBody>
      </p:sp>
      <p:sp>
        <p:nvSpPr>
          <p:cNvPr id="1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药物治疗：遵医嘱使用药物，控制病情，缓解症状</a:t>
            </a:r>
            <a:endParaRPr lang="zh-CN" altLang="en-US" sz="2400">
              <a:latin typeface="+mn-ea"/>
              <a:ea typeface="+mn-ea"/>
            </a:endParaRPr>
          </a:p>
        </p:txBody>
      </p:sp>
      <p:sp>
        <p:nvSpPr>
          <p:cNvPr id="15"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物理治疗：如按摩、针灸、理疗等，促进血液循环，缓解疼痛</a:t>
            </a:r>
            <a:endParaRPr lang="zh-CN" altLang="en-US" sz="24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康复护理的注意事项</a:t>
            </a:r>
            <a:endParaRPr lang="zh-CN" altLang="en-US"/>
          </a:p>
        </p:txBody>
      </p:sp>
      <p:sp>
        <p:nvSpPr>
          <p:cNvPr id="31"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保持良好的生活习惯，包括充足的睡眠、合理的饮食和适当的运动。</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遵循医生的建议和康复计划，按时服药和进行康复训练。</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注意个人卫生，保持清洁，避免感染其他疾病。</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定期进行体检和复查，及时发现和处理康复过程中的问题。</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感染性疾病的预防措施</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预防接种</a:t>
            </a:r>
            <a:endParaRPr lang="zh-CN" altLang="en-US"/>
          </a:p>
        </p:txBody>
      </p:sp>
      <p:sp>
        <p:nvSpPr>
          <p:cNvPr id="6"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定义：通过接种疫苗来预防感染性疾病的发生</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669017" y="3068798"/>
            <a:ext cx="2184713" cy="176413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作用机制：刺激机体产生免疫力，抵御病原体的侵袭</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种类：包括减毒活疫苗、灭活疫苗、类毒素等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接种对象：针对不同年龄段和易感人群进行接种</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ustDataLst>
      <p:tags r:id="rId1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https://d.book118.com/228103137036006024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3.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TEMPLATE_CATEGORY" val="custom"/>
  <p:tag name="KSO_WM_TEMPLATE_INDEX" val="20230979"/>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9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01.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14.xml><?xml version="1.0" encoding="utf-8"?>
<p:tagLst xmlns:p="http://schemas.openxmlformats.org/presentationml/2006/main">
  <p:tag name="KSO_WM_TEMPLATE_CATEGORY" val="custom"/>
  <p:tag name="KSO_WM_TEMPLATE_INDEX" val="20230979"/>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3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50.xml><?xml version="1.0" encoding="utf-8"?>
<p:tagLst xmlns:p="http://schemas.openxmlformats.org/presentationml/2006/main">
  <p:tag name="KSO_WM_TEMPLATE_CATEGORY" val="custom"/>
  <p:tag name="KSO_WM_TEMPLATE_INDEX" val="20230979"/>
</p:tagLst>
</file>

<file path=ppt/tags/tag2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宋体</vt:lpstr>
      <vt:lpstr>Office Theme</vt:lpstr>
      <vt:lpstr>感染性疾病的康复护理及预防措施</vt:lpstr>
      <vt:lpstr>目录</vt:lpstr>
      <vt:lpstr>感染性疾病概述</vt:lpstr>
      <vt:lpstr>感染性疾病的定义</vt:lpstr>
      <vt:lpstr>感染性疾病的分类</vt:lpstr>
      <vt:lpstr>感染性疾病的症状</vt:lpstr>
      <vt:lpstr>感染性疾病的康复护理</vt:lpstr>
      <vt:lpstr>康复护理的重要性</vt:lpstr>
      <vt:lpstr>康复护理的方法</vt:lpstr>
      <vt:lpstr>康复护理的注意事项</vt:lpstr>
      <vt:lpstr>感染性疾病的预防措施</vt:lpstr>
      <vt:lpstr>预防接种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2024-08-31T06:25:49.373</cp:lastPrinted>
  <dcterms:created xsi:type="dcterms:W3CDTF">2024-08-30T22:25:49Z</dcterms:created>
  <dcterms:modified xsi:type="dcterms:W3CDTF">2024-08-30T22:25:51Z</dcterms:modified>
</cp:coreProperties>
</file>