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60A31D-1D64-42B7-A8EF-124FB782AB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391C47-ADCB-4FE0-B107-13F8F5D6B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6706A8B-1281-447A-8BDC-5AF2207B86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A7DDD75-A252-4EDD-8ED6-0D3A32AE7A4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802E94-6E38-40FC-B36F-201AD0471E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B54643-DDFE-4744-9334-7FFE2430799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F49152-9E28-46CE-AD96-8C1E15B0C7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817F9F-F4A9-4F22-A9C6-5CF0A9490A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D7B397-D8AA-448A-A96F-447CA4DDB6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81C52B-86C2-4D9D-9C5D-CBBE62A46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4A3683-588E-4BAE-BA24-E020FA23F8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28105074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海尔-领导力和核心能力推广手册</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引言</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海尔领导力模型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海尔核心能力体系</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领导力与核心能力关系解析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海尔领导力与核心能力实践案例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推广海尔领导力和核心能力策略建议</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通过推广手册，帮助海尔员工深入理解领导力的重要性，提升个人和团队的领导能力。</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提升海尔领导力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强化核心能力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125" r="13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适应市场变化</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4542" r="1454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明确海尔的核心能力，加强员工对这些能力的认知和应用，从而提高企业的整体竞争力。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随着市场环境的不断变化，海尔需要不断提升自身能力，以更好地满足客户需求和应对市场挑战。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本手册适用于海尔所有层级的员工，包括管理人员和普通员工。</a:t>
            </a:r>
          </a:p>
        </p:txBody>
      </p:sp>
      <p:pic>
        <p:nvPicPr>
          <p:cNvPr id="4" name="Picture 4"/>
          <p:cNvPicPr>
            <a:picLocks noChangeAspect="1"/>
          </p:cNvPicPr>
          <p:nvPr/>
        </p:nvPicPr>
        <p:blipFill>
          <a:blip r:embed="rId2"/>
          <a:srcRect l="17958" r="179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8896" r="18896"/>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海尔全体员工</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与海尔合作紧密的合作伙伴和供应商也可参考本手册，以更好地了解海尔的领导力和核心能力。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合作伙伴和供应商</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对于希望了解海尔领导力和核心能力的其他企业，本手册也具有一定的参考价值。</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其他相关企业</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手册使用范围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海尔领导力模型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领导力是一种影响他人、激发团队潜力、推动组织变革的能力，是组织成功的关键因素。</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在快速变化的市场环境中，领导力对于企业的生存和发展至关重要。优秀的领导者能够带领团队应对挑战、抓住机遇，推动组织持续创新和发展。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领导力定义与重要性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领导力重要性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领导力定义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750" b="2075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t="417" b="41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用户至上</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创业创新</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团队协作</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全球化视野</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海尔领导力特质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海尔领导者始终将用户需求放在首位，关注用户体验，致力于提供满足用户需求的产品和服务。</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海尔领导者注重团队协作，激发团队成员的潜力，建立互信、互助、互赢的团队文化。</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海尔领导者具备创业精神和创新能力，勇于探索新的商业模式和市场机会，推动组织不断变革和发展。</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海尔领导者具备全球化视野和跨文化沟通能力，能够带领企业在全球范围内拓展业务、整合资源。</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领导者需要深入了解自己的价值观、优势和劣势，明确自己的领导风格和目标。</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自我认知阶段</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建立信任阶段</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激发潜力阶段</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推动变革阶段</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领导者需要与团队成员建立信任关系，通过沟通和协作增强团队凝聚力和向心力。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领导者需要关注团队成员的成长和发展，提供必要的支持和资源，激发团队成员的潜力和创造力。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领导者需要具备前瞻性和创新精神，带领团队应对市场变化和挑战，推动组织变革和发展。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领导力发展阶段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海尔核心能力体系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416" r="25416"/>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海尔在技术研发、产品创新等方面具有显著优势，能够不断推出满足用户需求的高品质产品。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技术创新能力</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海尔作为全球知名品牌，具有较高的品牌认知度和美誉度，能够吸引更多消费者并提升市场份额。</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品牌影响力</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海尔在供应链管理方面具备强大的整合能力，能够实现高效、低成本的运营，快速响应市场需求。</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供应链管理能力</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海尔在全球化布局和跨文化管理方面具有丰富经验，能够拓展海外市场并提升国际竞争力。</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国际化运营能力</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核心能力构成与分类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海尔核心能力特点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独特性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海尔的核心能力具有独特性，难以被竞争对手模仿或替代，是其长期竞争优势的来源。</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延展性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海尔的核心能力可以应用于多个领域和产品，实现多元化发展，提升整体竞争力。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动态性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海尔的核心能力能够随着市场环境和用户需求的变化而不断调整和优化，保持与时俱进。</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拓展国际市场</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积极开拓海外市场，提升国际化运营能力和跨文化管理水平，增强国际竞争力。</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优化供应链管理</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整合供应链资源，提高供应链协同效率和响应速度，降低运营成本。</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提升品牌影响力</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加强品牌建设和营销推广，提升品牌认知度和美誉度，增强品牌影响力。</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制定战略规划</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明确公司的长期发展目标和战略规划，为核心能力的培养提供方向指引。</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加强技术研发</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加大技术研发投入，引进优秀人才和技术资源，提升技术创新能力。</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核心能力培养路径</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https://d.book118.com/228105074113006036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2024-09-16T04:19:08.651</cp:lastPrinted>
  <dcterms:created xsi:type="dcterms:W3CDTF">2024-09-15T20:19:08Z</dcterms:created>
  <dcterms:modified xsi:type="dcterms:W3CDTF">2024-09-15T20:19:10Z</dcterms:modified>
</cp:coreProperties>
</file>