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88B54-4A6C-4329-B1B3-CA456EF5E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D0AF51-F8F7-413A-AE4E-E204742A1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929F0-1502-4B04-B439-6ADC335A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A12FB8-E41B-4E5F-8CFB-B415C7E42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CF020-513A-444B-AAC1-40DEEDF1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7ED984-567F-4EDC-907B-C2CEB5D2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007DFA-BA12-4D42-8DDA-8286B0488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7A4045-21A7-4C8F-9D7E-DB1FBE8EA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CE06A-5655-4993-8901-8D6803063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E8D91-9A54-42C5-874B-7B81591A1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32016-0190-4C1F-97C6-C9A97B5B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06114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Excel数据分析实务项目7使用PowerQuery方法处理数据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PowerQuery基础介绍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数据合并与连接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数据转换与增强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高级应用技巧探讨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数字化时代数据量爆炸式增长，传统数据处理方式效率低下。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Excel作为广泛使用的数据处理工具，需要更高效的数据处理方法。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PowerQuery是Excel中强大的数据连接和转换工具，可大幅提升数据处理效率。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掌握PowerQuery的基本操作和数据连接方法。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学习使用PowerQuery进行数据转换和清洗。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通过实际项目应用，提升数据处理和分析能力。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数据来源与说明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本项目使用公开数据集，包含销售、库存等多个表格。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数据说明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数据集包含多个字段，如产品ID、销售数量、库存数量等，用于分析销售情况和库存状况。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PowerQuery基础介绍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PowerQuery概述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AutoShape 31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3" name="Freeform 33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PowerQuery是Excel中一款强大的数据连接、转换和整合工具。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它可以从各种数据源中导入数据，包括Excel表格、SQL数据库、Web页面等。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PowerQuery提供了丰富的数据转换和处理功能，如筛选、排序、分组、添加列等。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处理后的数据可以导出到Excel工作表中，也可以连接到Power BI等数据分析工具中进行进一步分析。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PowerQuery界面及功能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PowerQuery界面包括“查询编辑器”和“导航器”两部分。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“查询编辑器”用于数据的导入、转换和整合，提供了多种数据处理功能。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“导航器”用于浏览和选择数据源中的数据表。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PowerQuery还支持M语言，用户可以使用M语言编写自定义的查询和转换逻辑。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Excel中打开PowerQuery，选择数据源类型并连接数据源，然后在“导航器”中选择需要导入的数据表，点击“编辑”进入“查询编辑器”进行数据处理，最后点击“关闭并加载”将处理后的数据导入到Excel工作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数据导入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在“查询编辑器”中选择需要导出的数据表，然后点击“导出”将数据导出为CSV、TXT、XLSX等格式的文件，或者选择“连接到模型”将数据连接到Power BI等数据分析工具中进行进一步分析。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数据导入与导出方法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数据清洗与整理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在Power Query编辑器中，选择需要处理的列，点击“删除行”按钮下的“删除重复项”选项，即可去除所选列中的重复数据。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对于数据中的空值，可以通过选择相应列，然后使用“替换值”功能将其替换为特定值（如0、平均值等），或者直接删除包含空值的行。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去除重复项和空值处理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空值处理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文本格式转换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在Power Query编辑器中，选择需要转换格式的列，点击“转换”选项卡下的“文本列”按钮，选择相应的转换方式（如转换为数字、日期等）。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大小写统一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选择需要处理大小写问题的列，使用“转换”选项卡下的“文本大小写”功能，选择“大写”、“小写”或“首字母大写”等选项进行统一处理。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文本格式转换与大小写统一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日期格式转换及排序操作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对于日期数据，可以通过选择相应列，然后使用“转换”选项卡下的“日期时间”功能进行格式转换。例如，可以将日期从默认的“年-月-日”格式转换为其他所需的格式。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日期格式转换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在Power Query编辑器中，可以对数据进行排序操作。选择需要排序的列，点击“排序升序”或“排序降序”按钮进行排序。同时，也可以按照多列进行排序，以满足复杂的数据处理需求。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排序操作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775648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D3816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数据合并与连接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https://d.book118.com/228106114115006035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2024-09-14T16:25:21.851</cp:lastPrinted>
  <dcterms:created xsi:type="dcterms:W3CDTF">2024-09-14T08:25:21Z</dcterms:created>
  <dcterms:modified xsi:type="dcterms:W3CDTF">2024-09-14T08:25:24Z</dcterms:modified>
</cp:coreProperties>
</file>