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F1DD6-589B-4726-93B8-B8553A4A2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2A06A-D40C-414F-BFAD-47FFBEFC9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2F3BF-00EA-436A-9904-747337B38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87C04-0071-4B66-98FC-9FF5A10D2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CC081-3B4C-4C79-911B-227C450BC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FE47C-0CC5-47BC-BA8C-97148523D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FA01AD-D522-4686-AEE0-48B73490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59885-4A3B-4D6D-8085-0D9821CF7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50C84-9161-4B83-B6CD-F613F4847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45C95-5D15-4F1D-8618-6CB54D6AB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7795E-D819-4E3A-896D-707074600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614014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做好幼小衔接避免幼儿园小学化倾向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幼小衔接现状及问题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幼小衔接教育理念更新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幼儿园教育改革实践探索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小学低年级适应性教育策略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教师专业素养提升及培训机制完善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家长参与和支持体系构建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幼小衔接现状及问题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63" r="21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17" b="101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12" b="138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当前幼小衔接现状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幼小衔接教育重视不足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当前，许多家长和教育机构对幼小衔接教育的重要性认识不足，缺乏针对性的教育计划和措施。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教育内容与方法不当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一些幼儿园在幼小衔接教育中，过度强调知识传授和应试技能，忽视了对孩子综合素质和能力的培养。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家校合作不紧密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家长和幼儿园之间在幼小衔接教育方面的沟通和合作不够紧密，缺乏共同的教育目标和行动计划。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一些幼儿园在教育内容上超出孩子的认知和理解能力，提前教授小学阶段的课程内容。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教育内容超前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部分幼儿园采用小学化的教学方式，如大量书写、机械背诵等，不符合幼儿的学习特点和心理发展规律。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教学方式小学化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以考试成绩为主要评价标准，忽视了对孩子综合素质和能力的全面评价。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评价方式单一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幼儿园小学化倾向表现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一些地区优质教育资源不足，导致部分家长和孩子面临升学压力，进而加剧了幼儿园小学化倾向。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教育观念偏差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部分家长和教育机构受应试教育观念影响，过分追求孩子的学业成绩，忽视了对孩子全面发展的关注。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教师素质参差不齐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部分幼儿园教师缺乏专业素养和教育经验，难以提供科学、适宜的幼小衔接教育。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208" r="9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125" r="111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幼小衔接教育理念更新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了解并尊重儿童在认知、情感、社会性和身体等方面的发展规律，避免过度强调知识传授和技能训练。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遵循儿童身心发展规律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重视儿童在游戏、探究和亲身体验中的学习，避免将小学的教学方式提前引入幼儿园。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关注儿童学习特点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承认并尊重每个儿童的独特性，提供个性化的教育支持，满足不同儿童的发展需求。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尊重儿童个性差异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尊重儿童发展规律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注重培养儿童的道德品质、行为习惯和社会责任感，为儿童的终身发展奠定基础。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德育为先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五育并举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75" r="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促进儿童在德、智、体、美、劳等多方面的全面发展，避免片面追求知识传授和智力开发。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重视儿童心理健康教育和心理辅导，帮助儿童建立积极的心态和良好的情绪调节能力。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强化全面育人观念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鼓励儿童自主探索和创新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提供丰富的学习资源和环境，鼓励儿童自主探索、尝试和创新，培养儿童的创造力和解决问题的能力。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了解并尊重儿童的个体差异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关注每个儿童的独特性和发展潜力，提供个性化的教育支持和辅导。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多元智能理论的应用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运用多元智能理论，发现和培养儿童的不同智能类型，鼓励儿童在多个领域展现自己的才能。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关注个体差异与多元智能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幼儿园教育改革实践探索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以儿童为中心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课程设置应基于儿童的兴趣、需求和发展水平，注重个体差异，提供多样化、有层次的学习内容。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综合性课程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打破传统分科教学的界限，实施综合性课程，促进儿童在认知、情感、社会性和身体等多方面的全面发展。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游戏化教学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将游戏作为幼儿园教学的基本形式，让儿童在游戏中学习，实现“玩中学”的教育理念。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课程设置与内容优化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创设生动、形象的教学情境，激发儿童的学习兴趣，提高学习效果。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通过组织儿童参与实践活动，培养其动手能力和解决问题的能力。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合理利用信息技术手段，如多媒体教学、网络资源等，丰富教学手段，提高教学效果。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https://d.book118.com/228106140140006043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2024-09-23T17:11:59.619</cp:lastPrinted>
  <dcterms:created xsi:type="dcterms:W3CDTF">2024-09-23T09:11:59Z</dcterms:created>
  <dcterms:modified xsi:type="dcterms:W3CDTF">2024-09-23T09:12:01Z</dcterms:modified>
</cp:coreProperties>
</file>