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B0FE9-3407-468C-989C-9AE538019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BA6E8-4335-4E0F-BB16-40923D79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DCE62-C9CA-48CF-8D04-772961FE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A53D9-4384-49D5-A73D-69D8BE45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F4B3F-FAD3-4D35-8E25-0599B52B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7E424-432D-44D7-AD4D-073BECE9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14508-912B-46B7-9575-8491AE65A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CB44D-13EF-40A9-AF36-E72A346C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4E242-A28C-420E-AEB3-91AB7284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4BFF1-7D76-4100-85E8-0FADABF40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4E835-2AED-4F23-B4C5-AB9DF706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7015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直肠继发恶性肿瘤的个案护理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直肠继发恶性肿瘤的随访计划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直肠继发恶性肿瘤的康复指导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直肠继发恶性肿瘤的概述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直肠继发恶性肿瘤的护理评估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直肠继发恶性肿瘤的护理措施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直肠继发恶性肿瘤的概述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定义：直肠继发恶性肿瘤是指在直肠原发性恶性肿瘤的基础上，再次发生恶性肿瘤的情况。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分类：根据肿瘤的性质和来源，可以分为原发性直肠恶性肿瘤和继发性直肠恶性肿瘤。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原发性直肠恶性肿瘤：指在直肠内发生的恶性肿瘤，如直肠腺癌、直肠鳞癌等。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继发性直肠恶性肿瘤：指在其他部位发生的恶性肿瘤，通过淋巴、血液等途径转移到直肠，如结肠癌、胃癌等。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饮食因素：长期摄入高脂肪、低纤维的食物会增加患直肠继发恶性肿瘤的风险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遗传因素：家族中有直肠癌病史的人更容易患直肠继发恶性肿瘤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环境因素：长期暴露于烟草、酒精等致癌物质环境中的人更容易患直肠继发恶性肿瘤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疾病因素：患有慢性肠道疾病，如溃疡性结肠炎、克罗恩病等，会增加患直肠继发恶性肿瘤的风险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临床表现：腹痛、便血、排便习惯改变等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诊断标准：根据临床表现、实验室检查和影像学检查结果综合判断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鉴别诊断：需与直肠良性肿瘤、炎症性肠病等疾病相鉴别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诊断方法：直肠指检、肠镜、病理活检等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直肠继发恶性肿瘤的护理评估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患者一般情况评估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病史：了解患者既往病史、家族史、生活习惯等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症状：观察患者是否有腹痛、便血、体重下降等症状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体征：检查患者腹部是否有肿块、压痛等体征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实验室检查：进行血常规、生化、肿瘤标志物等实验室检查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影像学检查：进行CT、MRI等影像学检查以明确诊断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心理状况评估：了解患者心理状况，给予心理支持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患者心理状况评估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自尊心受损：对疾病的羞耻感和自尊心受损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家庭和社会支持：家庭和社会的支持对患者的心理状况有重要影响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焦虑和恐惧：对疾病的恐惧和对治疗的担忧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抑郁和孤独：对疾病的无助感和孤独感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患者病情状况评估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体征：检查患者腹部是否有肿块、压痛、肠鸣音等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病史：了解患者既往病史、家族史、生活习惯等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症状：观察患者是否有腹痛、便血、体重下降等症状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心理状况：评估患者的心理状态，是否有焦虑、抑郁等情绪问题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影像学检查：CT、MRI、超声等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病理学检查：活检、细胞学等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实验室检查：血常规、生化、肿瘤标志物等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直肠继发恶性肿瘤的护理措施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https://d.book118.com/228107015041006033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直肠继发恶性肿瘤的个案护理</vt:lpstr>
      <vt:lpstr>目录</vt:lpstr>
      <vt:lpstr>直肠继发恶性肿瘤的概述</vt:lpstr>
      <vt:lpstr>定义和分类</vt:lpstr>
      <vt:lpstr>病因和发病机制</vt:lpstr>
      <vt:lpstr>临床表现和诊断</vt:lpstr>
      <vt:lpstr>直肠继发恶性肿瘤的护理评估</vt:lpstr>
      <vt:lpstr>患者一般情况评估</vt:lpstr>
      <vt:lpstr>患者心理状况评估</vt:lpstr>
      <vt:lpstr>患者病情状况评估</vt:lpstr>
      <vt:lpstr>直肠继发恶性肿瘤的护理措施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2024-09-11T05:32:33.295</cp:lastPrinted>
  <dcterms:created xsi:type="dcterms:W3CDTF">2024-09-10T21:32:33Z</dcterms:created>
  <dcterms:modified xsi:type="dcterms:W3CDTF">2024-09-10T21:32:36Z</dcterms:modified>
</cp:coreProperties>
</file>