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BE00B8E-3751-4DFF-A245-1818B12CFF4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E97DE-7C1A-4FDC-B0D8-593FCF459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F23FA-EB63-4776-B63D-8838E50FF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03C9A9-8639-4A07-BD60-1F5D361C7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FD286-CB8D-42EC-B1E6-F7E4E3949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5E0335-BC79-4095-A15F-1ECB06016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6686D1-EDFC-447E-A3A2-BDFCED534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01E9D-AAD0-464D-8BA4-8089EE11D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3931D-A6C4-452B-8A64-A864BB4DE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C89E1-7C2C-439A-94A8-18F287A23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AC5A0-6052-47F5-A24C-F44BA84E1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B153F-CBB8-422A-9068-C3E948B9F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220DACA-A969-4F71-B564-A6F766FE12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747B25D-D441-464D-9AC7-29E14B999D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704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行业人员管理团队协作训练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问题解决能力提升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创新能力培养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行业人员管理团队协作训练简介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行业人员管理团队协作训练是通过一系列培训和活动，促进团队成员之间的合作，提升团队整体绩效。这种训练能够帮助团队成员更好地相互理解和配合，从而达到更好的团队目标。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为什么需要行业人员管理团队协作训练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加强团队彼此之间的联系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促进团队目标的实现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提高团队执行力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激发团队成员的创造力和想象力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激励团队创新能力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行业人员管理团队协作训练的目标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培养团队协作精神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促进团队信息传递和沟通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提高沟通效率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发挥团队成员的潜力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激发团队潜能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行业人员管理团队协作训练的意义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行业人员管理团队协作训练不仅有助于推动组织的发展，也能增加员工的忠诚度，提升工作效率。通过团队协作训练，可以让员工更好地融入团队，更好地发挥个人优势，共同努力完成团队的目标。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团队合作游戏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团队建设活动介绍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团队拓展训练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加强团队成员之间的联系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建立相互信任的团队氛围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增加成员信任度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促进团队成员协作的效率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提高协作效率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选择合适的团建方式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考虑团队特点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选取适合的活动形式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开展团队建设活动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组织团队参与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激发团队潜力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跟进团队建设效果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进行反馈与总结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调整改进方案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团队建设的实施步骤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制定团队建设计划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明确目标与任务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确定时间节点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团队建设的实例分享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通过团队建设活动，团队成员更加了解彼此，建立更好关系，提升整体执行力。团队合作游戏可以增进团队合作意识，团队沟通培训则有助于提升团队沟通效果。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在团队协作中，有效沟通是至关重要的。它不仅是团队合作的基础，还可以减少误解和冲突，进而促进工作效率和团队凝聚力的提升。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如何提升团队沟通技巧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重要的沟通技巧之一，能够促进团队合作和理解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确保信息传达的准确性和明确性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清晰表达自己的想法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建立良好的人际关系，增强团队凝聚力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尊重他人观点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开展团队间沟通训练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利用角色扮演等方式，让团队成员实践和提升沟通能力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持续跟进沟通效果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定期评估沟通效果，及时调整培训方案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提供沟通技巧培训课程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通过系统学习和训练提高团队成员的沟通技巧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https://d.book118.com/228107047010006050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行业人员管理团队协作训练</vt:lpstr>
      <vt:lpstr>目录</vt:lpstr>
      <vt:lpstr>第1章 简介</vt:lpstr>
      <vt:lpstr> </vt:lpstr>
      <vt:lpstr>为什么需要行业人员管理团队协作训练</vt:lpstr>
      <vt:lpstr>行业人员管理团队协作训练的目标</vt:lpstr>
      <vt:lpstr> </vt:lpstr>
      <vt:lpstr>第二章 团队建设</vt:lpstr>
      <vt:lpstr>团队建设活动介绍</vt:lpstr>
      <vt:lpstr>团队建设的重要性</vt:lpstr>
      <vt:lpstr>团队建设的实施步骤</vt:lpstr>
      <vt:lpstr> </vt:lpstr>
      <vt:lpstr>第3章 沟通技巧培训</vt:lpstr>
      <vt:lpstr>沟通技巧的重要性</vt:lpstr>
      <vt:lpstr>如何提升团队沟通技巧</vt:lpstr>
      <vt:lpstr>沟通技巧培训的实施方法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2024-09-29T14:25:50.001</cp:lastPrinted>
  <dcterms:created xsi:type="dcterms:W3CDTF">2024-09-29T06:25:50Z</dcterms:created>
  <dcterms:modified xsi:type="dcterms:W3CDTF">2024-09-29T06:25:51Z</dcterms:modified>
</cp:coreProperties>
</file>