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8D7AC-A19A-48A7-8DE2-2564573E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45D45-6817-47CE-97D7-39686502E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7820E-A44A-47CF-99B1-BC900184C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BD21B-FB16-4F9B-A0C2-54937693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CD0747-0556-448B-BF3D-C3CD87574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8D1E1-484D-4674-A302-ACBD38888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60E14-A585-41E7-833E-8ADE324E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2A144-7EFD-444B-9EEF-6BBCC5C31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50247-4E39-4F0F-B462-27D312F26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B622E-BF84-418A-9196-00623947B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4D62A-1F74-4AD1-A4D5-DF0D7BDE3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705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鼻子挛缩护理方法全面指南\n## 1.鼻子挛缩的基本概念与原因\n### 1.1鼻子挛缩的定义与症状\n### 1.2鼻子挛缩的常见原因\n### 1.3鼻子挛缩的影响与危害\n## 2.鼻子挛缩的诊断与评估\n### 2.1鼻子挛缩的诊断标准与方法\n### 2.2鼻子挛缩的严重程度评估\n### 2.3鼻子挛缩的影像学检查\n## 3.鼻子挛缩的护理方法与技巧\n### 3.1鼻子挛缩的药物治疗与副作用\n### 3.2鼻子挛缩的物理治疗与康复训练\n### 3.3鼻子挛缩的生活习惯与护理建议\n## 4.鼻子挛缩的预防与康复策略\n### 4.1鼻子挛缩的预防措施与方法\n### 4.2鼻子挛缩的康复训练与技巧\n### 4.3鼻子挛缩的心理建设与支持\n## 5.鼻子挛缩护理的案例分析与实践\n### 5.1成功案例分享与经验教训\n### 5.2鼻子挛缩护理的常见问题与解决方案\n### 5.3未来发展趋势与挑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鼻子挛缩护理方法全面指南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鼻子挛缩的基本概念与原因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鼻子挛缩是指鼻部肌肉紧张和僵硬的现象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导致鼻孔收缩和呼吸困难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影响面部美观和正常的呼吸功能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鼻子挛缩的症状包括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鼻孔收缩，呼吸困难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鼻子疼痛和不适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面部表情受限和美观受损</a:t>
                </a:r>
                <a:endParaRPr/>
              </a:p>
            </p:txBody>
          </p:sp>
          <p:pic>
            <p:nvPicPr>
              <p:cNvPr id="1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鼻子挛缩可能与其他疾病或症状相关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鼻部炎症和感染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神经系统疾病和损伤</a:t>
                </a:r>
                <a:endParaRPr/>
              </a:p>
            </p:txBody>
          </p:sp>
          <p:pic>
            <p:nvPicPr>
              <p:cNvPr id="17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鼻子挛缩的定义与症状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鼻子挛缩的常见原因包括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过敏反应，如哮喘和过敏性鼻炎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鼻部炎症和感染，如鼻窦炎和鼻息肉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神经系统疾病和损伤，如帕金森病和脑卒中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环境因素也可能导致鼻子挛缩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空气污染和化学物质暴露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过度使用鼻腔喷雾剂和药物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长期处于寒冷和干燥的环境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鼻子挛缩的常见原因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鼻子挛缩的影响与危害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鼻子挛缩对患者的生活质量产生负面影响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呼吸困难导致睡眠不足和疲劳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面部美观受损影响自信心和社交活动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鼻子疼痛和不适影响日常生活和工作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鼻子挛缩可能导致严重的并发症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呼吸衰竭和窒息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鼻部感染和炎症加重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神经系统疾病恶化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鼻子挛缩的诊断与评估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鼻子挛缩的诊断标准包括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临床症状和病史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鼻部检查和影像学检查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实验室检查和过敏原检测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鼻子挛缩的诊断方法包括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观察和评估鼻部外观和呼吸功能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进行鼻部内镜检查和影像学检查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进行实验室检查和过敏原检测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鼻子挛缩的诊断标准与方法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鼻子挛缩的严重程度可以通过以下方面进行评估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症状的严重程度和持续时间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鼻部肌肉紧张和僵硬的程度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呼吸困难和对日常生活的影响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鼻子挛缩的严重程度评估有助于制定合适的治疗方案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轻度挛缩可以通过药物治疗和物理治疗缓解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中度挛缩可能需要进一步的干预和治疗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重度挛缩可能需要手术治疗和康复训练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鼻子挛缩的严重程度评估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鼻子挛缩的影像学检查可以帮助医生了解鼻部结构和功能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X线检查可以显示鼻部骨骼和软骨的结构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CT检查可以显示鼻部软组织和鼻窦的详细信息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MRI检查可以评估鼻部肌肉和神经的功能和损伤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影像学检查有助于医生诊断鼻子挛缩的原因和严重程度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炎症和感染引起的挛缩可能需要抗生素治疗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神经系统疾病引起的挛缩可能需要药物治疗和康复训练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鼻子结构异常引起的挛缩可能需要手术治疗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鼻子挛缩的影像学检查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鼻子挛缩的护理方法与技巧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鼻子挛缩的药物治疗与副作用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鼻子挛缩的药物治疗包括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抗过敏药物，如抗组胺药和皮质类固醇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肌肉松弛剂，如环己酮和苯海拉明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消炎药物，如布洛芬和萘普生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药物治疗可能产生副作用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抗过敏药物可能导致嗜睡和口干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肌肉松弛剂可能导致头痛和恶心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消炎药物可能导致胃肠道不适和出血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https://d.book118.com/228107052042006037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鼻子挛缩护理方法全面指南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2024-09-17T01:05:48.668</cp:lastPrinted>
  <dcterms:created xsi:type="dcterms:W3CDTF">2024-09-16T17:05:48Z</dcterms:created>
  <dcterms:modified xsi:type="dcterms:W3CDTF">2024-09-16T17:05:50Z</dcterms:modified>
</cp:coreProperties>
</file>