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BD139-DB80-42AA-9CD9-23AE8140E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3A262-42DA-4A6A-9C1A-6639C52A4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2A327-D302-44E9-8FB3-0A25A7DE7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FA926A-FFF4-45DC-8A53-9A4475C3E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2D5499-FC84-4C1A-A8DC-07BB823FB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710292-6E96-49F6-9804-3B4E07845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CD37AF-3134-41E5-822E-2C5FB5A4F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6ACE9D-D931-4CAB-A612-BEAEB7F1D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20341-1574-45C3-9A1F-89D53A8CC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010C4-E685-4681-9ED9-1C4230988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82224B-51A6-49CE-8FD7-D97084E82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11000412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学校双拥工作总结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上年度双拥工作回顾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本年度双拥工作计划与部署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双拥工作具体实施情况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双拥工作成效评估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经验教训与改进建议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促进学生全面发展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双拥工作不仅有助于培养学生的爱国主义情怀，还能提高学生的综合素质和实践能力，促进学生的全面发展。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弘扬拥军优属、拥政爱民的光荣传统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通过双拥工作，加强学校与军队之间的联系，增进师生对军队的了解和认同，弘扬拥军优属、拥政爱民的光荣传统。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服务国防和军队建设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学校作为人才培养的摇篮，通过双拥工作为国防和军队建设提供有力的人才和智力支持，促进军民融合深度发展。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00" b="240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本学期双拥工作开展情况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汇报本学期内学校双拥工作的计划、实施及成果，包括宣传教育、实践活动、优抚安置等方面。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双拥工作特色及创新举措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重点介绍学校在双拥工作中的特色做法和创新举措，如军民共建、文化拥军、科技拥军等方面的经验和成果。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存在问题及改进措施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分析当前双拥工作中存在的问题和不足，提出针对性的改进措施和建议，以推动学校双拥工作持续深入开展。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上年度双拥工作回顾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学校与驻地部队建立了紧密的合作关系，通过资源共享、文化交流等方式，实现了军民深度融合。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军民融合深度发展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学校认真贯彻落实国家拥军优属政策，为军人家庭提供了多方面的支持和帮助，如子女入学、就业优先等。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拥军优属政策落实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833" r="148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学校积极开展国防教育活动，通过军事理论课程、军事训练、国防知识竞赛等方式，普及国防知识，增强学生的国防意识。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国防教育普及推广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工作成果与亮点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军民融合活动缺乏创新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学校开展的军民融合活动形式相对单一，缺乏创新和吸引力，难以激发师生和驻地部队的参与热情。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国防教育与实践脱节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学校的国防教育重理论轻实践，缺乏实战化训练和演练，导致学生难以将所学知识应用到实际中。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拥军优属政策宣传不够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学校对拥军优属政策的宣传力度不够，导致部分军人家庭对相关政策了解不足。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208" r="1820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学校缺乏完善的政策宣传机制，未能充分利用校园媒体、社交平台等渠道进行广泛宣传，导致政策知晓率低。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政策宣传机制不完善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学校在策划军民融合活动时，缺乏创新思维和策划能力，难以设计出具有吸引力和影响力的活动方案。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活动策划能力不足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学校在国防教育方面的投入不足，缺乏专业的师资力量和实战化训练设施，难以满足学生全面发展的需要。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教育资源投入不足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本年度双拥工作计划与部署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总体思路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习近平新时代中国特色社会主义思想为指导，深入贯彻党的二十大精神，全面落实党中央、国务院、中央军委关于加强军政军民团结的决策部署，紧密结合学校实际，积极开展双拥工作，为学校改革发展稳定提供有力保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通过开展双拥工作，进一步增进军政军民团结，提高师生国防意识和双拥意识，促进学校与驻地部队的交流合作，推动学校双拥工作再上新台阶。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总体思路和目标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重点任务与举措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加强双拥宣传教育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通过校园广播、宣传栏、主题班会等多种形式，广泛宣传双拥工作的重要意义和政策法规，提高师生对双拥工作的认知度和参与度。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开展军民共建活动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积极组织师生参加军民共建活动，如慰问演出、义务劳动、文化交流等，增进军民鱼水情谊。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加强国防教育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将国防教育纳入学校教育教学计划，通过开展军事理论课程、军事技能训练、国防知识竞赛等活动，提高师生国防意识和军事素质。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推动军民融合发展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加强与驻地部队的联系沟通，探索军民融合发展的新途径和新模式，促进资源共享和优势互补。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本年度双拥工作计划分为四个阶段进行实施，分别为计划制定阶段（1-2月）、宣传教育阶段（3-5月）、活动实施阶段（6-10月）和总结评估阶段（11-12月）。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学校成立双拥工作领导小组，由校领导担任组长，成员包括宣传部、学生处、教务处、保卫处等相关部门负责人。各二级学院也要成立相应的双拥工作小组，明确责任分工，确保双拥工作的顺利开展。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责任人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时间安排和责任人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https://d.book118.com/228110004124006035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2024-09-14T18:51:25.666</cp:lastPrinted>
  <dcterms:created xsi:type="dcterms:W3CDTF">2024-09-14T10:51:25Z</dcterms:created>
  <dcterms:modified xsi:type="dcterms:W3CDTF">2024-09-14T10:51:27Z</dcterms:modified>
</cp:coreProperties>
</file>