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92272-1D23-4D41-81A2-D72B14834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954E0-292D-4522-B5D3-ECA2F48FE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6843C-9E7E-4885-9C9F-10C97BC21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431AE-94C4-4FD3-9DA6-7089B8E71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734287-B730-432E-B15D-24DEE6637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C4038C-BDEC-4A7C-8205-7F704879E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7BF07E-0724-440B-9622-7BC0F2006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13E8B-52F8-455E-BED7-B2D38778B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1189F-1809-4EEB-8492-2BE1E773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FD752-C052-476A-AEDF-5B7EB5568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7F1D8-A647-4101-8F2E-8B009B467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1012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礼仪之道商务场合个人形象管理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商务场合礼仪概述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个人形象塑造基础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商务场合见面礼仪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商务沟通中的礼仪技巧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商务宴请及接待礼仪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跨文化商务活动中的礼仪挑战与应对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商务场合礼仪概述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礼仪是一种社会规范，体现人们在社会交往中的相互尊重与谦逊。在商务场合，礼仪是展示个人职业素养、企业形象和文化内涵的重要方式。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商务礼仪能够提升企业形象，促进商务合作，同时有助于建立良好的人际关系，提高个人职业素养。在竞争激烈的商业环境中，遵循礼仪规范能够为企业和个人赢得更多的尊重和信任。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尊重他人是商务礼仪的核心。在商务活动中，应尊重对方的文化背景、宗教信仰、风俗习惯等，避免冒犯他人。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在商务场合，个人形象代表企业形象。因此，应时刻保持自律，注意言行举止，展现良好的职业素养。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自律原则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在商务交往中，无论对方身份高低，都应平等对待，不卑不亢。同时，要尊重女性、年长者和弱势群体。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诚信是商务合作的基础。在商务活动中，应遵守承诺、信守合同，树立良好的信誉。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商务场合礼仪原则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中西方商务礼仪差异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时间观念：西方人非常注重时间观念，在商务活动中应严格遵守时间安排。而中方则相对灵活，更注重人际关系的建立。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表达方式：西方人表达直接、明确，喜欢开门见山；而中方则较为委婉、含蓄，注重面子和和谐氛围的营造。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餐饮习俗：中西方餐饮习俗存在较大差异。例如，西餐中用餐时不宜大声喧哗，而中餐则更注重热闹和气氛。此外，西餐中酒类选择较多，而中餐则以茶为主。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物馈赠：在西方商务文化中，礼物馈赠被视为表达感情和传递心意的方式。礼物的选择和价值通常较为简单和实用。而在中国商务文化中，礼物被视为表达感情、传递心意和建立关系的重要手段。礼物的选择和价值往往更加讲究和具有象征意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个人形象塑造基础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60" b="96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仪表整洁与着装规范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仪表整洁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保持面部、手部清洁，发型整齐，无异味。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着装规范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根据场合选择适当的服装，注意色彩搭配和款式协调。正式场合应着正装，避免过于休闲或花哨的装扮。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细节关注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注意服装的整洁和完好，及时修补破损或污渍。鞋面干净，与服装风格相配。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使用礼貌用语，表达清晰、准确、流畅。保持适度音量，避免过于嘈杂或含糊不清。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言谈得当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举止大方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表情自然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47" r="157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站姿挺拔，坐姿端正，行走稳健。避免小动作和不良习惯，如抖腿、抠鼻等。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保持微笑，眼神交流自信而真诚。避免过于夸张或冷漠的表情。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言谈举止与表情管理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相信自己，信任自己的能力和价值。勇于表达自己的观点和想法，不卑不亢。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42" r="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保持乐观、开朗的心态，积极面对挑战和困难。主动与人交流，展现热情和活力。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积极态度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遇到挫折或不满时，保持冷静和理智。以平和的心态解决问题，不轻易表露情绪。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自信心态与积极态度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商务场合见面礼仪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在适当的时候进行自我介绍，包括姓名、职位和公司名称等。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使用恰当的称呼，如“先生”、“女士”等，表达对对方的尊重。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热情问候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初次见面时，主动问候对方，表达友好和善意。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称呼与问候方式选择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802" r="208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名片交换及后续跟进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确保名片内容准确、清晰，且携带足够数量的名片。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用双手递上名片，表示尊重和重视。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接受对方名片时，应认真阅读并妥善保管。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在交换名片后，及时记录关键信息，并在适当的时候进行跟进。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准备充分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双手递上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接受名片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后续跟进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https://d.book118.com/228110123035006025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2024-09-01T19:40:01.655</cp:lastPrinted>
  <dcterms:created xsi:type="dcterms:W3CDTF">2024-09-01T11:40:01Z</dcterms:created>
  <dcterms:modified xsi:type="dcterms:W3CDTF">2024-09-01T11:40:03Z</dcterms:modified>
</cp:coreProperties>
</file>