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498D2-C05A-429C-B5BB-51EE0950C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A82CE-0221-449A-BFDF-966F4BF69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B7BFC-6250-4672-8AD7-6CA35585D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37B80-8F69-4ED7-A29F-CE36E6AD5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9E6345-4255-4939-B7CD-EDD49E368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5D9E6C-2825-4433-847E-388EF8DB3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E76E31-5CAC-48A8-9DA6-94579C71E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5B052-7BD4-40BE-B2F0-075B7A494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0D51A-CA4C-47CD-AC6F-92BE0D050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DEF62-CA86-4D3D-A814-E7891305F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00DC7-7C9A-4C65-8FCA-7630A03D1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11127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石油装备国产化研究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石油装备国产化现状
 国产化必要性与挑战
 技术攻关与研发进展
 产业链优化与协同
 政策支持与市场需求
 典型案例分析
 国产化发展前景
 结论与建议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石油装备国产化现状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石油装备国产化研究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石油装备国产化现状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石油装备国产化定义与背景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1.石油装备国产化的定义：是指在国内生产石油装备，替代进口产品，以满足国内石油开采的需求。</a:t>
            </a:r>
          </a:p>
          <a:p>
            <a:r>
              <a:t>2.背景：随着国内石油工业的快速发展，对石油装备的需求也不断增加。为了提高国内石油装备的自给率，降低采购成本，石油装备国产化逐渐成为行业趋势。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石油装备国产化现状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1.国内石油装备制造企业数量增加，技术水平逐渐提高，已经具备一定的国产化能力。</a:t>
            </a:r>
          </a:p>
          <a:p>
            <a:r>
              <a:t>2.部分高端石油装备仍依赖进口，但国内企业已经在技术研发方面取得了一定进展。</a:t>
            </a:r>
          </a:p>
          <a:p>
            <a:r>
              <a:t>3.国家对石油装备国产化给予政策支持，鼓励国内企业加强技术创新，提高国产化水平。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石油装备国产化现状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石油装备国产化面临的挑战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1.技术水平仍需提高：虽然国内石油装备制造企业数量增加，但技术水平仍需进一步提高，以满足高端市场的需求。</a:t>
            </a:r>
          </a:p>
          <a:p>
            <a:r>
              <a:t>2.投入成本较高：石油装备制造需要投入大量资金和人力资源，国内企业在这方面仍面临一定的困难。</a:t>
            </a:r>
          </a:p>
          <a:p>
            <a:r>
              <a:t>3.市场竞争激烈：国际石油装备制造企业竞争力较强，国内企业需要加强技术创新和品牌建设，提高市场竞争力。</a:t>
            </a:r>
          </a:p>
          <a:p>
            <a:r>
              <a:t>以上内容仅供参考，具体内容可以根据实际情况进行调整和修改。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国产化必要性与挑战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石油装备国产化研究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国产化必要性与挑战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国产化必要性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1.保障国家能源安全：石油装备国产化可以减少对进口设备的依赖，提高国家能源自主性，保障国家能源安全。</a:t>
            </a:r>
          </a:p>
          <a:p>
            <a:r>
              <a:t>2.促进经济发展：国产化可以带动国内石油装备产业链的发展，促进就业和经济增长。</a:t>
            </a:r>
          </a:p>
          <a:p>
            <a:r>
              <a:t>3.提高技术创新能力：国产化推动国内企业加强技术研发和创新，提升石油装备的技术水平。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国产化挑战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1.技术壁垒：石油装备技术含量高，国内企业在一些关键技术上仍存在差距。</a:t>
            </a:r>
          </a:p>
          <a:p>
            <a:r>
              <a:t>2.资金投入：国产化需要大量的研发资金投入，企业需要平衡短期经济效益和长期技术发展。</a:t>
            </a:r>
          </a:p>
          <a:p>
            <a:r>
              <a:t>3.市场竞争：国际石油装备企业在市场中占据一定优势，国内企业需要加强技术创新和品质提升，提高市场竞争力。</a:t>
            </a:r>
          </a:p>
          <a:p>
            <a:r>
              <a:t>以上内容仅供参考，具体还需要根据您的需求进行调整优化。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技术攻关与研发进展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石油装备国产化研究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技术攻关与研发进展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钻井技术攻关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1.研发成功新型钻头，提高了钻井效率，减少了钻头损耗。</a:t>
            </a:r>
          </a:p>
          <a:p>
            <a:r>
              <a:t>2.开发出高效稳定的钻井液系统，提高了钻井安全性。</a:t>
            </a:r>
          </a:p>
          <a:p>
            <a:r>
              <a:t>3.研究出先进的井下测量技术，提高了钻井精度。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采油技术优化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1.研究出智能采油系统，提高了采油效率。</a:t>
            </a:r>
          </a:p>
          <a:p>
            <a:r>
              <a:t>2.开发出新型防砂技术，减少了采油过程中的砂堵问题。</a:t>
            </a:r>
          </a:p>
          <a:p>
            <a:r>
              <a:t>3.成功应用纳米技术于采油过程中，提高了原油采收率。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技术攻关与研发进展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油气储存技术突破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1.研发出新型储气技术，提高了储气能力。</a:t>
            </a:r>
          </a:p>
          <a:p>
            <a:r>
              <a:t>2.成功开发出地下盐洞储气技术，为油气储存提供了新的选择。</a:t>
            </a:r>
          </a:p>
          <a:p>
            <a:r>
              <a:t>3.研究出新型储油技术，提高了储油安全性。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非常规油气资源开发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1.开发出页岩气水平井钻井技术，提高了页岩气开发效率。</a:t>
            </a:r>
          </a:p>
          <a:p>
            <a:r>
              <a:t>2.研究出煤层气开发关键技术，为煤层气资源利用提供了技术支持。</a:t>
            </a:r>
          </a:p>
          <a:p>
            <a:r>
              <a:t>3.成功应用压裂技术于致密油开发过程中，提高了致密油采收率。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技术攻关与研发进展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海洋油气资源开发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1.研发出深海钻井技术，为海洋油气资源开发提供了技术支持。</a:t>
            </a:r>
          </a:p>
          <a:p>
            <a:r>
              <a:t>2.成功开发出海洋平台模块化建造技术，提高了海洋平台建造效率。</a:t>
            </a:r>
          </a:p>
          <a:p>
            <a:r>
              <a:t>3.研究出海洋油气输送新技术，提高了海洋油气输送能力。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智能化技术发展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1.研究出智能化油田管理系统，提高了油田管理效率。</a:t>
            </a:r>
          </a:p>
          <a:p>
            <a:r>
              <a:t>2.成功应用人工智能技术于石油装备维护过程中，提高了维护效率。</a:t>
            </a:r>
          </a:p>
          <a:p>
            <a:r>
              <a:t>3.开发出智能化钻井监控系统，提高了钻井过程的安全性和效率。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产业链优化与协同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石油装备国产化研究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产业链优化与协同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产业链优化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1.提升产业链协同效率：通过技术创新和流程优化，提高产业链各环节之间的协同效率，降低整体成本，提升竞争力。</a:t>
            </a:r>
          </a:p>
          <a:p>
            <a:r>
              <a:t>2.加强产业链整合：通过企业并购、战略合作等方式，加强产业链上下游整合，形成产业链一体化优势。</a:t>
            </a:r>
          </a:p>
          <a:p>
            <a:r>
              <a:t>3.拓展产业链价值：向产业链高端延伸，提升产品附加值，实现产业链价值最大化。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技术创新与研发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1.加大技术研发投入：增加研发资金投入，提升自主研发能力，推动石油装备技术升级。</a:t>
            </a:r>
          </a:p>
          <a:p>
            <a:r>
              <a:t>2.加强产学研合作：与高校、研究机构建立紧密合作关系，共同开展技术研发，实现技术创新与成果转化。</a:t>
            </a:r>
          </a:p>
          <a:p>
            <a:r>
              <a:t>3.培养创新人才：重视人才培养，建设高素质研发团队，为技术创新提供人才保障。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产业链优化与协同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智能制造与数字化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1.引入智能制造技术：应用先进的智能制造技术，提高生产效率和质量，降低成本。</a:t>
            </a:r>
          </a:p>
          <a:p>
            <a:r>
              <a:t>2.推动数字化转型：加强信息化建设，实现各环节数据互联互通，提升产业链协同效率。</a:t>
            </a:r>
          </a:p>
          <a:p>
            <a:r>
              <a:t>3.拓展智能服务：利用物联网、大数据等技术，提供智能化服务，提升客户满意度。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环保与可持续发展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1.加强环保意识：提高产业链各环节的环保意识，推动石油装备产业绿色发展。</a:t>
            </a:r>
          </a:p>
          <a:p>
            <a:r>
              <a:t>2.开发环保技术：研发低污染、低能耗的石油装备技术，减少生产过程中的环境影响。</a:t>
            </a:r>
          </a:p>
          <a:p>
            <a:r>
              <a:t>3.实施绿色供应链管理：加强供应商环保管理，推动整个供应链的绿色化。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https://d.book118.com/228111127064006026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石油装备国产化现状</vt:lpstr>
      <vt:lpstr> 石油装备国产化现状</vt:lpstr>
      <vt:lpstr> 石油装备国产化现状</vt:lpstr>
      <vt:lpstr> 国产化必要性与挑战</vt:lpstr>
      <vt:lpstr> 国产化必要性与挑战</vt:lpstr>
      <vt:lpstr> 技术攻关与研发进展</vt:lpstr>
      <vt:lpstr> 技术攻关与研发进展</vt:lpstr>
      <vt:lpstr> 技术攻关与研发进展</vt:lpstr>
      <vt:lpstr> 技术攻关与研发进展</vt:lpstr>
      <vt:lpstr> 产业链优化与协同</vt:lpstr>
      <vt:lpstr> 产业链优化与协同</vt:lpstr>
      <vt:lpstr> 产业链优化与协同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2024-09-03T20:01:05.750</cp:lastPrinted>
  <dcterms:created xsi:type="dcterms:W3CDTF">2024-09-03T12:01:05Z</dcterms:created>
  <dcterms:modified xsi:type="dcterms:W3CDTF">2024-09-03T12:01:08Z</dcterms:modified>
</cp:coreProperties>
</file>