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CBD57E7-6AC4-4145-BB15-D7BC3D49D7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F48B4DE-7D86-4800-A463-BD350FAD1D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B001719-9B02-4190-8FCD-2C49C8B475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A5E35C9-1F3D-4D83-9309-7239B7A368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3EAE456-CF13-4CBD-8B08-C2297A95120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7A4F9CD-F92D-40EB-A671-B913AAE9865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DD19843-9095-4964-AB47-E09D9D83999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83EC0B0-7104-4895-95E7-498B37B6514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A056A09-C80D-45D0-9568-66ABFA0260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BB60BB-76D3-4C0C-B15F-BB6B3D2307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792DB6-4404-453C-A402-D86145A63D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28112064051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763747" y="997750"/>
            <a:ext cx="6503541" cy="20002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ct val="0"/>
              </a:spcBef>
            </a:pPr>
            <a:r>
              <a:rPr lang="en-US" sz="5400" b="1">
                <a:solidFill>
                  <a:schemeClr val="dk1">
                    <a:alpha val="100000"/>
                  </a:schemeClr>
                </a:solidFill>
                <a:latin typeface="Microsoft Yahei"/>
                <a:ea typeface="Microsoft Yahei"/>
                <a:cs typeface="Microsoft Yahei"/>
              </a:rPr>
              <a:t>耐药结核患者心理护理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44858" y="364824"/>
            <a:ext cx="2792730" cy="10058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628470" y="1110632"/>
            <a:ext cx="2792730"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chemeClr val="lt2">
                    <a:alpha val="100000"/>
                  </a:schemeClr>
                </a:solidFill>
                <a:latin typeface="Microsoft Yahei"/>
                <a:ea typeface="Microsoft Yahei"/>
                <a:cs typeface="Microsoft Yahei"/>
              </a:rPr>
              <a:t>CONTENTS</a:t>
            </a:r>
          </a:p>
        </p:txBody>
      </p:sp>
      <p:sp>
        <p:nvSpPr>
          <p:cNvPr id="5" name="TextBox 5"/>
          <p:cNvSpPr txBox="1"/>
          <p:nvPr/>
        </p:nvSpPr>
        <p:spPr>
          <a:xfrm>
            <a:off x="1281479" y="1669445"/>
            <a:ext cx="5811370" cy="433728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耐药结核患者的心理问题</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耐药结核患者心理护理的方法和策略</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耐药结核患者心理护理的实践案例</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结论和建议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9750" r="9750"/>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l="12500" r="12500"/>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l="11167" r="11167"/>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耐药结核病在全球范围内呈上升趋势，给公共卫生带来严重威胁。</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耐药结核病治疗时间长、药物副作用大，给患者带来身体和心理的双重压力。</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耐药结核病治疗成本高，给患者家庭和社会带来经济负担。</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耐药结核病的现状和挑战</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75" r="16675"/>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5708" r="5708"/>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心理护理有助于提高耐药结核患者的治疗依从性，促进疾病康复。</a:t>
            </a:r>
          </a:p>
        </p:txBody>
      </p:sp>
      <p:pic>
        <p:nvPicPr>
          <p:cNvPr id="5" name="Picture 5"/>
          <p:cNvPicPr>
            <a:picLocks noChangeAspect="1"/>
          </p:cNvPicPr>
          <p:nvPr/>
        </p:nvPicPr>
        <p:blipFill>
          <a:blip r:embed="rId4"/>
          <a:srcRect l="16667" r="16667"/>
          <a:stretch>
            <a:fillRect/>
          </a:stretch>
        </p:blipFill>
        <p:spPr>
          <a:xfrm>
            <a:off x="8413042"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心理护理有助于减轻患者的焦虑、抑郁等不良情绪，提高生活质量。</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心理护理有助于建立良好的医患关系，提高医疗服务质量。</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心理护理在疾病治疗中的重要性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275" b="1">
                <a:solidFill>
                  <a:schemeClr val="dk1">
                    <a:alpha val="100000"/>
                  </a:schemeClr>
                </a:solidFill>
                <a:latin typeface="Microsoft Yahei"/>
                <a:ea typeface="Microsoft Yahei"/>
                <a:cs typeface="Microsoft Yahei"/>
              </a:rPr>
              <a:t>耐药结核患者的心理问题</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由于对疾病的担忧和对治疗效果的不确定性，耐药结核患者常常表现出焦虑和恐惧的情绪。</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患者可能会担心疾病的传染性、治疗过程的痛苦、治疗失败的可能以及疾病对生活和工作的影响。这些担忧可能导致患者情绪低落、失眠、注意力不集中等症状。</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9719" r="1971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焦虑和恐惧</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耐药结核患者可能会因为疾病的长期性和治疗过程的复杂性而感到沮丧和孤独。</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患者可能会感到被孤立，与家人和朋友的关系变得紧张或疏远。此外，由于需要长时间的隔离治疗，患者可能会感到与社会脱节，进一步加剧孤独感。</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抑郁和孤独</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4833" b="483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耐药结核疾病可能会对患者的自尊和自我认同产生负面影响。</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患者可能会感到自卑、无助和无望，认为自己不再是原来的自己，对未来的规划和目标失去信心。这种情绪可能导致患者对治疗失去积极配合的态度，影响治疗效果。</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自尊和自我认同的问题</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125" b="1">
                <a:solidFill>
                  <a:schemeClr val="dk1">
                    <a:alpha val="100000"/>
                  </a:schemeClr>
                </a:solidFill>
                <a:latin typeface="Microsoft Yahei"/>
                <a:ea typeface="Microsoft Yahei"/>
                <a:cs typeface="Microsoft Yahei"/>
              </a:rPr>
              <a:t>耐药结核患者心理护理的方法和策略</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https://d.book118.com/228112064051006046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38</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2024-09-27T05:13:15.648</cp:lastPrinted>
  <dcterms:created xsi:type="dcterms:W3CDTF">2024-09-26T21:13:15Z</dcterms:created>
  <dcterms:modified xsi:type="dcterms:W3CDTF">2024-09-26T21:13:17Z</dcterms:modified>
</cp:coreProperties>
</file>