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72216-D2F6-4F18-96AF-378D469E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7A19A-6796-4C76-953A-9AAEE482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EE678-B5F4-4AE8-8CF3-96654F70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EA2A4-3EA6-46B8-8DBC-A84B5807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54577-4D76-48FE-9DD2-DAA3A123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A0183-FAFF-44CD-A1CA-F303DBB2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1E0F3-D353-4E33-8B89-7C018996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048BB-920E-47D8-A017-F434FDAB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4BEDD-5E9E-4634-83DB-8EC9ED18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286B9-0353-4C4F-B448-9E2087DE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7B864-419D-4325-83B4-8F2C918C2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301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量安全案例分析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案例分析一：数据泄露事件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案例分析二：恶意软件攻击事件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案例分析三：内部人员违规操作事件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案例分析四：供应链攻击事件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促进量安全领域的发展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" b="27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通过分析量安全案例，提高人们对量安全问题的认识和重视程度。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通过对案例的深入剖析，总结在量安全方面的经验教训，为今后的工作提供借鉴。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通过案例分析，发现量安全领域存在的问题和不足，提出改进措施和建议，推动量安全领域的持续发展。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本次汇报将选取具有代表性的量安全案例进行分析。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汇报将围绕案例的背景、经过、结果以及经验教训等方面进行深入剖析。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重点分析案例中的量安全问题、原因、后果以及应对措施等方面。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案例分析一：数据泄露事件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某大型互联网公司的用户数据库遭到非法访问，导致大量用户数据泄露。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包括用户姓名、邮箱、电话号码、密码等敏感信息。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数百万用户的个人信息受到威胁，公司声誉严重受损。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技术漏洞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公司的安全防护措施存在漏洞，未能及时发现并修补。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黑客利用漏洞进行攻击，获取了数据库访问权限。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内部员工违规操作，泄露了数据库访问权限。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立即关闭数据库访问，阻止数据进一步泄露。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加强安全防护措施，修补漏洞，提高系统安全性。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对泄露的数据进行追踪和恢复，尽可能减少用户损失。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及时通知受影响的用户，提供必要的帮助和支持。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经过一系列应对措施，成功阻止了数据进一步泄露，恢复了大部分泄露数据，并加强了系统安全性。但公司声誉仍需时间和努力来恢复。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安全加固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用户通知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案例分析二：恶意软件攻击事件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某公司遭受恶意软件攻击，导致内部系统瘫痪，数据泄露。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事件背景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2022年5月10日。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公司内部办公系统、生产管理系统等。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攻击者通过发送包含恶意链接的钓鱼邮件，诱导公司员工点击链接，从而下载并安装恶意软件。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攻击者利用公司内部系统存在的漏洞，进行远程攻击，成功入侵系统并植入恶意软件。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内网渗透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攻击者在获得系统权限后，进一步渗透公司内部网络，获取更多敏感信息。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攻击手段与途径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系统漏洞修补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网络隔离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恶意软件防范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防御策略及实施效果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加强员工安全意识培训，提高员工对钓鱼邮件等网络攻击的识别能力。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定期对公司内部系统进行漏洞扫描和修补，确保系统安全。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安装专业的恶意软件防范工具，及时发现并清除恶意软件。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对公司内部网络进行隔离，限制非法访问和数据泄露。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案例分析三：内部人员违规操作事件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https://d.book118.com/228113013013006033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2024-09-10T21:00:49.863</cp:lastPrinted>
  <dcterms:created xsi:type="dcterms:W3CDTF">2024-09-10T13:00:49Z</dcterms:created>
  <dcterms:modified xsi:type="dcterms:W3CDTF">2024-09-10T13:00:51Z</dcterms:modified>
</cp:coreProperties>
</file>