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063EB-1900-4476-85CC-C6EEC88B8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E02AC-930D-465F-BDEC-018F9B512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AB3F9-63F9-431F-8F2E-AE74A507C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3D3431-79D8-47E6-91F5-B5D0183A0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74DCDF-99E6-4549-90CD-EA5E128A3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972F33-D03D-47FA-9DF7-AA0FD0655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BCA34B-FB5A-49EF-9F2B-D40B08671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BD6B35-8C11-4534-9BAD-F2A75E816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74D7A2-5309-48D1-9AB6-BC9BF686C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F6D30-690C-41AF-8F3E-7138CE4D9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CDEC0-6350-4626-AA1C-06F13A920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14053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铁路火灾应急处置演练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演练背景与目的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演练前准备工作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演练实施过程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演练效果评估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存在问题及改进措施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未来发展规划与建议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演练背景与目的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703" r="337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597" r="3459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近年来，随着铁路运输业的快速发展，铁路火灾事故也呈上升趋势，给人民生命财产安全带来严重威胁。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火灾事故频发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铁路火灾往往造成重大人员伤亡和财产损失，同时还会对铁路运输秩序产生严重影响。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事故后果严重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铁路火灾事故现状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通过演练，提高铁路部门和相关单位对火灾事故的应急处置能力，缩短响应时间，减少事故损失。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提升应急处置能力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完善应急预案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167" r="15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加强部门协作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通过演练检验现有应急预案的可行性和有效性，发现存在的问题和不足，进一步完善应急预案。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演练过程中，各参与单位需密切协作，加强沟通，从而提高在实际应对火灾事故时的协同作战能力。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演练目标与意义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铁路部门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消防部门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医疗部门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其他相关部门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参与单位及人员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包括铁路车站、列车乘务组、铁路公安等，负责现场指挥、人员疏散、火势控制等任务。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负责火场扑救、救援被困人员等任务，提供专业的消防设备和救援力量。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负责现场医疗救治，对受伤人员进行及时有效的治疗。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包括地方政府、交通运输、电力等部门，提供必要的支持和协助。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演练前准备工作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000" r="50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制定详细计划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明确演练目标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根据铁路火灾的特点和应急处置的实际需求，制定具体的演练目标，如提高应急处置能力、检验应急预案的可行性等。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设计演练场景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结合铁路火灾可能发生的场景，设计具有代表性的演练场景，包括火灾发生地点、火势大小、人员伤亡情况等。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制定演练流程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根据演练场景和目标，制定详细的演练流程，包括演练开始、应急处置、人员疏散、火灾扑灭、演练结束等环节。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布置演练现场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根据演练场景和流程，布置相应的演练现场，包括火源、烟雾、障碍物等，以模拟真实的火灾环境。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设置安全区域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在演练现场周边设置安全区域，用于人员疏散和紧急避险，确保参与演练人员的安全。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选择合适场地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选择符合演练需求的场地，如铁路车站、车厢、仓库等，确保场地安全、宽敞、通风良好。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场地选择与布置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物资分类与标识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对应急物资进行分类和标识，方便参与演练人员快速识别和取用所需的物资。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准备应急物资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根据铁路火灾应急处置的需求，准备相应的应急物资，如灭火器、灭火毯、防烟面罩、急救箱等。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检查物资完好性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对应急物资进行检查，确保其处于良好状态，能够正常使用。对于损坏或过期的物资，及时更换或补充。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物资准备与检查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演练实施过程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演练中，假设铁路车厢内发生火灾，乘客或工作人员发现后，立即使用车厢内的紧急报警装置向列车长报告。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列车长接到报警后，迅速通过广播系统向全体乘客和工作人员发布火灾警报，并指示相关人员做好应急准备。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火灾报警与接警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接警与确认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火灾发现与报警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疏散与救援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在列车长的指挥下，工作人员引导乘客有序疏散至安全区域，同时启动应急照明和通风系统，确保疏散通道畅通。救援人员携带灭火器材迅速赶赴现场进行灭火。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医疗救护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演练中模拟有乘客受伤，医疗救护人员立即对伤者进行救治，并根据需要联系外部医疗机构进行支援。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应急响应与处置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https://d.book118.com/228114053020006027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2024-09-04T18:33:38.479</cp:lastPrinted>
  <dcterms:created xsi:type="dcterms:W3CDTF">2024-09-04T10:33:38Z</dcterms:created>
  <dcterms:modified xsi:type="dcterms:W3CDTF">2024-09-04T10:33:40Z</dcterms:modified>
</cp:coreProperties>
</file>