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5D9A-C7F4-4CAC-8683-2AE91DB0F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5E99E-FD04-4C50-933C-E518434D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BF980-4043-448E-8D8D-93D7AE4F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4EE52-D33D-42E7-BA6E-4D6D62ED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36E94-D5C4-47B8-A4F1-B92D51A9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EF16FA-2CC2-4F7D-AAC7-1B40C082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9C526-9538-404B-B941-292221BE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D9B8B-1CE1-4BC7-996F-277B68A4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6883E-8CB4-4FDF-B64F-6A6455F4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F3DA-7ED4-4C7A-BB58-707E68BE5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3010-653E-40A8-B164-C89F8C174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40620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智慧仓储物流系统建设方案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项目进度与里程碑计划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项目收益与评估方法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79" r="3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446" b="134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79" b="183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随着电商、制造业等行业的快速发展，仓储物流行业规模不断扩大，市场需求持续增长。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智能化、自动化成为趋势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为提高效率、降低成本，仓储物流行业正逐渐向智能化、自动化方向发展。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客户对仓储物流服务的需求越来越多样化，包括快速响应、个性化服务、高准确率等。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通过智能化、自动化技术，提高仓储物流运作效率，减少人工操作，降低出错率。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优化仓储物流管理流程，降低库存成本、运输成本等，提高企业盈利能力。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通过提供快速响应、个性化服务、高准确率等服务，提升客户满意度，增强企业竞争力。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智慧仓储物流系统建设意义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构建智能化、自动化的仓储物流系统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利用物联网、大数据、人工智能等技术，构建智能化、自动化的仓储物流系统，实现仓库管理、货物配送等环节的智能化。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00" r="13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提高运作效率与准确性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通过优化流程、减少人工干预等方式，提高仓储物流运作效率与准确性，降低出错率。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提升客户满意度与服务水平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通过提供个性化服务、快速响应客户需求等方式，提升客户满意度与服务水平，增强企业市场竞争力。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构建供应链协同平台，实现供应链各环节的无缝对接和高效协作。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实现仓库自动化管理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通过引入自动化设备和技术，提高仓库管理效率，减少人工干预和错误。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利用智能算法和大数据分析，规划最优配送路径，降低运输成本和时间成本。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包括入库、出库、盘点、调拨等仓储操作管理，以及库存查询、预警等库存管理功能。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仓储管理功能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支持订单处理、配送计划制定、配送路线规划、配送状态跟踪等功能。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提供仓库运营数据、物流配送数据等分析报表，帮助企业做出科学决策。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应用RFID、传感器等物联网技术，实现仓库货物信息的自动化采集和识别。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运用大数据分析和挖掘技术，对仓储和物流数据进行深度分析，发现潜在问题和优化空间。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引入机器学习、深度学习等人工智能技术，实现智能排程、路径规划、异常检测等智能化功能。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将功能划分为不同的模块，便于开发和维护。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支持分布式部署，提高系统的可扩展性和可靠性。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将系统划分为数据层、应用层、服务层和表现层，实现高内聚、低耦合的设计目标。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实现仓库的入库、出库、盘点、调拨等管理功能。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实现物流运输、配送、签收等全流程管理。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运用大数据技术对仓储物流数据进行挖掘和分析，为决策提供支持。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提供标准的API接口，实现与其他系统的集成和数据交换。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集成接口模块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根据业务需求设计合理的数据表结构，包括商品表、订单表、库存表、物流表等。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数据关系设计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数据索引设计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明确数据表之间的关系，包括一对一、一对多和多对多等关系。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针对查询频率较高的字段，设计合理的索引，提高查询效率。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制定数据备份策略，确保数据安全，同时提供数据恢复机制，应对意外情况。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选择业界领先且成熟的技术，确保系统在未来一段时间内保持技术领先。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优先考虑经过大量实践验证的稳定技术，降低系统实施风险。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选择具有良好开放性和扩展性的技术，便于与其他系统集成和未来的技术升级。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在满足系统需求的前提下，选择性价比较高的技术，降低系统建设成本。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技术选型原则及建议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关键技术应用方案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应用RFID、传感器等物联网技术，实现仓储物流过程中物品信息的自动识别和采集。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引入AI技术，实现智能调度、路径规划、异常检测等智能化功能。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运用大数据技术，对仓储物流数据进行挖掘和分析，为决策提供支持。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采用云计算架构，实现系统资源的动态扩展和高效利用。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https://d.book118.com/228114062065006043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2024-09-23T01:52:13.568</cp:lastPrinted>
  <dcterms:created xsi:type="dcterms:W3CDTF">2024-09-22T17:52:13Z</dcterms:created>
  <dcterms:modified xsi:type="dcterms:W3CDTF">2024-09-22T17:52:15Z</dcterms:modified>
</cp:coreProperties>
</file>