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36C48-A410-47C5-BE9A-960DFFF8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9DA51-BC23-4095-A044-06D654AD5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04035-9C08-49E1-8C5E-15845C606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1C6FC-54C0-44DE-8394-B719E3623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2D185-9DF9-43E0-9D68-17F84B9A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C9DB9-656E-4AA9-AB65-C8A689DD0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3A306E-C317-4DEF-AEF1-0B6D4D998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1A499-D744-40DA-8631-00DAD35FD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37B5F-0B45-42C7-865C-9021B403C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9D1EF-B466-4CE3-8D82-8BF64975D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5D250-C6F2-4C4B-9785-05F620C94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5035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公共政策问题建构分析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政策问题识别与界定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政策问题背景分析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政策问题利益相关者分析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政策问题解决方案设计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政策问题识别与界定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包括教育、医疗、就业、贫困等社会问题，这些问题反映了社会的不平等和矛盾，需要政府通过公共政策进行干预和解决。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涉及经济增长、通货膨胀、国际贸易等经济领域的问题，这些问题需要政府通过财政、货币等经济政策进行调控和引导。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包括政府治理、民主制度、国家安全等政治领域的问题，这些问题关系到国家的稳定和发展，需要政府通过政治改革和加强治理来解决。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邀请相关领域的专家学者进行座谈和交流，听取他们的意见和建议，为问题识别提供参考。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通过对类似问题的案例进行分析和比较，找出问题的共性和差异，为问题识别提供借鉴。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通过问卷调查、访谈、观察等方式收集相关信息和数据，对问题进行深入分析和研究。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政策问题应该具有明确的范围和边界，避免过于模糊或宽泛。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可解决性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政策问题应该具有重要的社会影响和意义，需要政府高度重视和关注。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政策问题应该具有可解决性，即政府能够通过制定和执行公共政策来加以解决。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政策问题应该具有时效性，即政府需要在一定的时间范围内对问题进行回应和解决。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问题界定标准及原则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政策问题背景分析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政策制定需要考虑国家或地区的经济总量、增长速度、经济结构等因素。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收入分配与社会保障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分析收入分配状况、贫富差距、社会保障制度等对政策问题的影响。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就业与失业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调查失业率、就业结构、劳动力市场状况等，以评估政策对就业的影响。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政治体制与权力结构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研究政策制定过程中的政治体制、权力分配、决策程序等。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法制建设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分析法律制度、法规体系、司法实践等对政策制定的约束和保障。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社会稳定与公共安全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评估政策对社会稳定、公共安全、社会秩序等方面的影响。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政治法律环境分析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新闻传播与舆论环境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调查新闻传播媒介、舆论环境对政策制定和实施过程的监督作用。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价值观念与文化传统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研究社会主流价值观念、文化传统对政策问题的认知和态度。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教育水平与教育资源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分析教育普及程度、教育质量、教育资源分配等对政策问题的影响。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文化教育环境分析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政策问题利益相关者分析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利益相关者识别与分类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识别利益相关者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通过调研、访谈、问卷等方式，识别出与政策问题相关的各类利益相关者，如政府部门、企业、社会组织、公众等。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根据利益相关者的性质、影响力、利益诉求等因素，将其分为核心利益相关者、重要利益相关者和一般利益相关者等不同类别。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通过收集利益相关者的意见、建议和要求，识别出各自的利益诉求，如经济利益、社会利益、环境利益等。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利益诉求识别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对识别出的利益诉求进行深入分析，了解各利益相关者的关注点、期望和诉求强度，为后续的政策制定提供参考。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利益诉求分析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利益相关者利益诉求分析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https://d.book118.com/228115035036006032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2024-09-09T15:06:01.390</cp:lastPrinted>
  <dcterms:created xsi:type="dcterms:W3CDTF">2024-09-09T07:06:01Z</dcterms:created>
  <dcterms:modified xsi:type="dcterms:W3CDTF">2024-09-09T07:06:03Z</dcterms:modified>
</cp:coreProperties>
</file>