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5B3E01-868D-480D-8047-A363A7BCC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CE8311-0FBE-42B8-90CD-23805A709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BB8D73-C4E4-4D62-B8B4-17391C30E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095EA6-7244-4FC5-B433-8FA231DC9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433939-FC98-46D3-A5CF-8EE33CCA66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F33473-ADB3-48A3-8B24-E7FF49A914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D5B932-F29A-4BC4-AE91-2D4594E33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A5EE0D-5687-404C-A23F-179EC9AA3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ECE598-E346-4F38-A6D3-C05179549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965B96-E895-4250-8810-6C7FB0E81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54A57E-E30E-4E81-9C77-1F0D3A96B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11505403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《EM算法及其改进》PPT课件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EM算法简介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EM算法的理论基础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EM算法的改进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EM算法的实例分析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EM算法的优缺点分析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EM算法的前沿研究动态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EM算法简介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它通过不断迭代和优化，逐步逼近最优解，最终得到参数的最大似然估计或最大后验概率。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EM算法在许多领域都有广泛应用，如机器学习、统计学、信号处理等。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85" r="958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496" r="9496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EM算法是一种迭代优化算法，用于寻找最大似然估计或最大后验概率的参数估计。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EM算法的基本概念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EM算法的步骤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E步（Expectation Step）：在每次迭代中，根据当前的参数估计值，计算出数据的期望值。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M步（Maximization Step）：根据E步计算出的期望值，更新参数的估计值。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EM算法的应用场景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混合高斯模型（Gaussian Mixture Model）：用于聚类分析、异常检测等。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高斯过程回归（Gaussian Process Regression）：用于回归分析、函数逼近等。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隐马尔可夫模型（Hidden Markov Model）：用于语音识别、生物信息学等领域。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指数族分布的参数估计：EM算法可以用于各种指数族分布的参数估计，如泊松分布、正态分布等。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EM算法的理论基础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概率论与数理统计基础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概率论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研究随机现象的数学理论，为统计学和EM算法提供了基础的概率计算和概率模型。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数理统计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通过样本数据推断总体特性的科学，为EM算法提供了统计推断的方法。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708" r="147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最大似然估计是一种参数估计方法，通过最大化样本数据的似然函数来估计参数。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在EM算法中，最大似然估计用于确定模型参数，使得模型能够更好地拟合数据。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最大似然估计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充分统计量：在概率模型中，一个或多个变量的函数，其值包含了未知参数的所有信息。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在EM算法中，充分统计量用于计算期望步中对参数的更新，是算法的关键部分。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037" r="1203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充分统计量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EM算法的改进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增加迭代次数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通过增加EM算法的迭代次数，可以增加算法找到最优解的可能性。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动态调整参数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在迭代过程中，根据算法的收敛情况动态调整参数，可以加速算法的收敛速度。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使用更优的初始化方法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使用更优的初始化方法，可以避免算法陷入局部最优解，从而提高算法的收敛速度。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加速EM算法收敛的方法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混合EM算法是将多个EM算法进行组合，以提高算法的性能和稳定性。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混合EM算法可以通过引入不同的模型和参数，以更好地适应不同的数据分布和问题场景。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混合EM算法可以结合不同的优化方法，以提高算法的收敛速度和精度。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混合EM算法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https://d.book118.com/228115054031006031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2024-09-08T01:07:32.121</cp:lastPrinted>
  <dcterms:created xsi:type="dcterms:W3CDTF">2024-09-07T17:07:32Z</dcterms:created>
  <dcterms:modified xsi:type="dcterms:W3CDTF">2024-09-07T17:07:34Z</dcterms:modified>
</cp:coreProperties>
</file>