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25732-8FCD-4625-822F-400DCA9D5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AA634-996D-420D-9BAE-E8912831F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84FB5-7C12-4A5E-B711-D7192C6C6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E9465-214B-440C-8860-A64C939D4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616C67-DAFC-42AA-85B9-7CFEA8100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2B15C7-2A25-48A8-AD39-8BAF0B88F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CCB630-BD56-4438-BCFA-1729B74F2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BF543-632D-410E-B364-5047C174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33EC1-74E7-4960-81DF-B1BD68AB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4EF87-B2C0-4B0D-ADB7-2277D4B04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A2F8D-9B95-4217-90FF-76B2F566C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17002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针灸不良事件的预防培训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针灸不良事件类型及原因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针灸不良事件的预防措施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针灸不良事件的处理和应对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针灸不良事件的预防培训计划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理解针灸定义和原理是预防不良事件的基础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针灸是一种传统的中医疗法，通过刺激人体穴位，调整气血、平衡阴阳，从而达到治疗疾病的目的。了解针灸的基本原理有助于理解其治疗机制，为预防不良事件提供理论依据。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针灸的定义和原理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明确适应症和禁忌症是避免不良事件的关键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针灸并非适用于所有病症，有其特定的适应症。同时，也存在一些禁忌症，如某些急性感染、皮肤破损等。医生在施针前应仔细评估患者情况，确保患者符合适应症，避免禁忌症，从而降低不良事件的发生率。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熟悉常用穴位和操作方法是预防不良事件的核心环节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涉及多个穴位，每个穴位都有其特定的功能和操作方法。医生应熟练掌握常用穴位的定位、功效及操作技巧，确保施针准确、熟练，避免因操作不当导致的不良事件。同时，医生还应了解不同穴位可能出现的异常反应及处理方法，以便及时应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针灸的常用穴位和操作方法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针灸不良事件类型及原因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晕针是针灸过程中常见的并发症，表现为头晕、恶心、心慌等症状。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晕针的发生与患者紧张、疲劳、饥饿、体位不当等有关，也可能与医师手法过重或刺激量过大有关。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晕针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滞针是指在针灸过程中，针体在穴位内不能顺利提插或转动的现象。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滞针多因患者精神紧张或针刺入穴位过深，导致肌肉痉挛所致，也可能与医师手法过重或留针时间过长有关。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滞针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断针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断针是指针体在穴位内断裂，无法提出的情况。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断针的发生多因针具质量差或医师操作不当所致，也可能与患者身体突然移动有关。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血肿是指针灸后局部皮肤出现青紫、肿胀的现象。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血肿的发生与医师手法过重或针刺次数过多有关，也可能与患者凝血机制差或血管分布密集的部位有关。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感染是指针灸后局部皮肤出现红肿、热痛、化脓等症状。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感染的发生多因针具消毒不严格或操作过程中违反无菌原则所致，也可能与患者免疫力低下有关。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https://d.book118.com/228117002073006026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2024-09-03T22:02:35.256</cp:lastPrinted>
  <dcterms:created xsi:type="dcterms:W3CDTF">2024-09-03T14:02:35Z</dcterms:created>
  <dcterms:modified xsi:type="dcterms:W3CDTF">2024-09-03T14:02:37Z</dcterms:modified>
</cp:coreProperties>
</file>