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F85678-6E40-4374-A826-FCF2E3EA8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0D556-6502-4143-A199-9D471E41D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F3B8C2-4ED4-4CE5-AB74-A78EF879F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66FDAB-D50C-45E0-891E-A816A1851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E79E12-5D57-4DE5-B3D1-AB3265C7D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99E748-6972-442C-A8CE-688CB3BC1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267271-94B3-4109-B614-DA1A84037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A7FE3-28AD-439A-A411-15AEAD0DA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DB1F89-22D6-41D8-AA50-7FA3D7BE7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01FE9-A91A-4543-BA64-FBCA75686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755ED-8318-4305-9186-F0D97C5F6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117036052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教师培训的教育技术与信息化教学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教育技术概述与发展趋势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信息化教学手段与方法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教育技术在教师培训中应用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信息化环境下教师专业能力提升策略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评估与反馈机制在教师培训中作用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总结与展望：未来教师培训发展趋势预测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教育技术概述与发展趋势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91" b="119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教育技术是指运用各种理论及技术，通过对教与学过程及相关资源的设计、开发、利用、管理和评价，实现教育教学优化的理论与实践。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教育技术在教学中的应用，能够改善教学效果、提高教学效率、增强学生学习体验，为教育教学的改革与发展提供有力支持。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教育技术定义及作用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教育技术作用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教育技术定义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近年来，我国教育技术发展迅速，信息化教学应用日益广泛。多媒体教室、网络教学平台、教育资源库等建设不断完善，为师生提供了丰富的教学资源和便捷的学习环境。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国内教育技术发展现状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国外教育技术同样发展迅速，特别是在线教育、混合式教学等方面取得了显著成果。同时，国外教育技术注重创新与实践，如虚拟现实、增强现实等技术在教育领域的应用不断拓展。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国外教育技术发展现状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国内外教育技术发展现状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随着人工智能技术的不断发展，未来教育技术将更加注重与人工智能的融合，实现个性化教学、智能辅导等功能的提升。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人工智能与教育技术融合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在线教育与线下教育的融合将成为未来教育发展的重要趋势，实现优势互补，为学生提供更加多元化的学习体验。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在线教育与线下教育融合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教育技术将更加深入地与学科教学融合，实现教学内容、教学方法等方面的创新，提高教学效果和学生学习成果。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教育技术与学科教学的深度融合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信息化教学手段与方法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多媒体教学定义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多媒体教学是指利用计算机、投影仪、音响等多媒体设备，将文字、图像、声音、动画等多种媒体信息进行集成，以直观、生动的方式展示教学内容。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多媒体教学优势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多媒体教学能够激发学生的学习兴趣，提高教学效果；同时，多媒体教学还能够丰富教学资源，提高教学效率和教学质量。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多媒体教学实施方式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教师可以利用PPT、视频、音频等多媒体素材制作课件，通过投影仪展示给学生观看；也可以利用多媒体教学软件，实现互动式教学，提高学生的参与度和学习效果。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多媒体教学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网络教学定义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网络教学是指利用计算机网络技术，将教学资源进行数字化处理，并通过网络传输，实现远程教学和在线学习的一种教学方式。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417" r="2141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网络教学优势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网络教学打破了时间和空间的限制，使学生能够随时随地进行学习；同时，网络教学还能够提供丰富的教学资源和多样化的教学手段，满足学生的个性化需求。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网络教学实施方式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教师可以利用网络平台上传教学资源，如课件、视频、音频等，供学生在线学习；也可以通过网络直播、在线答疑等方式与学生进行互动交流，提高教学效果。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网络教学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移动学习定义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移动学习是指利用移动设备（如手机、平板电脑等）进行在线学习的一种教学方式。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移动学习优势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移动学习具有便携性、随时性、互动性等特点，能够使学生随时随地进行学习，提高学习效率；同时，移动学习还能够提供个性化的学习体验，满足学生的不同需求。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移动学习实施方式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可以利用移动学习平台或APP上传教学资源，供学生在线学习；也可以利用移动设备与学生进行互动交流，提高教学效果。同时，教师还可以鼓励学生利用移动设备进行自主学习和合作学习，培养学生的自主学习能力和协作精神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移动学习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教育技术在教师培训中应用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根据教师培训需求，设计针对性强的在线课程内容，包括教育教学理论、教学方法与策略、教育技术应用等。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课程内容设计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利用多媒体技术，开发丰富的课程资源，如视频教程、在线课件、互动练习等，提供多样化的学习体验。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课程资源开发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搭建在线学习平台，实现课程资源的集中管理、学习过程的跟踪记录、学习成果的在线评价等功能。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学习平台搭建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在线课程设计与开发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https://d.book118.com/228117036052006022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2024-08-28T11:51:16.273</cp:lastPrinted>
  <dcterms:created xsi:type="dcterms:W3CDTF">2024-08-28T03:51:16Z</dcterms:created>
  <dcterms:modified xsi:type="dcterms:W3CDTF">2024-08-28T03:51:18Z</dcterms:modified>
</cp:coreProperties>
</file>