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07526-DA68-4BA8-A07B-8BE5F819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B9D73-2DAA-4E57-B78D-BA524F0D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1015D-DA5D-4824-A236-EA1EC855B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BB363-F998-44F3-9CE5-1027EE537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8AFC4-981D-4298-9CFE-94020A023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BD1F5-1BFE-4DC0-A387-70ED6610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3EB67-1B39-4BA1-B232-FF5460F79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2421B-7DC9-4B19-BC0E-47CAD4E2B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D9768-1B8C-468E-A930-65C6B4108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610CE-31FE-4BE9-9519-B7EBE641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12982-5968-4827-A154-201212011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710011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暨南大学本科学生学籍管理规定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入学与注册管理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课程与成绩管理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转专业与转学管理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休学、复学与退学处理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毕业、结业与肄业要求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违纪处理与申诉机制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05" r="318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721" r="26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学籍是指学生在学校注册后获得的合法身份，证明其在校学习资格和历程。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学籍是学生接受教育、享受教育资源、获得学历证书的重要依据，对于保障学生权益、维护教育公平具有重要意义。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学籍定义与重要性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规范学籍管理行为，确保学籍信息的准确性、完整性和安全性。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有利于维护学校正常的教学秩序和管理秩序，保障学生的合法权益，促进教育公平和质量提升。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管理规定目的和意义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本规定适用于暨南大学全日制本科学生的学籍管理。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包括在校在籍的本科学生，以及因各种原因保留学籍、休学、复学、退学等的学生。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407" r="114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入学与注册管理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167" r="6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符合国家高考政策，取得暨南大学本科录取资格的学生。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新生需按照学校规定的时间和地点报到，办理入学手续，包括缴纳学费、提交相关证明材料等。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每学年开学前两周内，具体时间以学校通知为准。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注册地点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917" b="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学生所在院系教务办公室或学校指定地点。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学生需亲自到场进行注册，不得代办。注册时需出示学生证和缴纳相关费用。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注册时间、地点和方式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暂缓注册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因特殊原因不能按时注册的学生，需向所在院系提出申请，经批准后可暂缓注册。暂缓注册时间一般不超过两周。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休学处理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学生因故需要中断学业时，应向所在院系提出申请，经学校批准后可以休学。休学时间一般以一学年为单位，最长不超过两年。休学期间，学生保留学籍，但不享受在校学习学生和休学前所在年级学生的待遇。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暂缓注册与休学处理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课程与成绩管理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课程设置及选课要求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学校根据专业培养目标和教学计划，设置各类必修和选修课程，确保学生获得全面系统的专业知识与技能。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学生需按照学校规定的时间和程序进行选课，确保选课过程公平、公正、公开。同时，学生应根据自身实际情况和专业要求，合理选择课程，避免盲目选课。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学校采用百分制或等级制进行成绩评定，具体评定标准由各学院根据课程性质和要求制定。同时，学校鼓励教师采用多元化的评价方式，全面反映学生的学习成果。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成绩评定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学生成绩由学校教务部门统一管理，采用电子和纸质两种方式记录。学生可通过学校教务系统查询本人成绩，如有疑问可及时向相关部门申请复核。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成绩评定与记录方式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重修、补考及免修政策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重修政策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对于未通过的课程，学生可按照学校规定的时间和程序申请重修。重修课程需缴纳相应费用，并参加课程学习和考试。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补考政策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对于因故未能参加考试或考试成绩不合格的学生，学校将安排补考机会。具体补考时间和要求由学校教务部门通知。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免修政策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对于已掌握某门课程知识或技能的学生，可按照学校规定申请免修。免修申请需经相关部门审核批准，并获得相应学分认可。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转专业与转学管理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https://d.book118.com/228117100115006040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2024-09-19T07:19:14.113</cp:lastPrinted>
  <dcterms:created xsi:type="dcterms:W3CDTF">2024-09-18T23:19:14Z</dcterms:created>
  <dcterms:modified xsi:type="dcterms:W3CDTF">2024-09-18T23:19:16Z</dcterms:modified>
</cp:coreProperties>
</file>