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A900-BFD9-4DEA-99EB-AA3BE79AC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954D-F572-417D-85BF-88AFD53F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C1BD6-43C1-4939-9C90-90ED5D7F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8F82E-F378-4D40-B234-C1530E1A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5094E-F593-44FB-A6BC-273EFE30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5279C-C36C-4370-AAAC-B7A22286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A5174-92C0-4361-A010-F4F31AC85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A09AA-7590-4512-8622-5F2B8561E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735E9-A0D1-471F-9BEC-E30185A0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9A25B-EC8F-4A92-A369-03A9121B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EE545-A840-4992-A1D4-9F5EDAC4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712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支架置入术后延续护理PPT\n## 1.支架置入术的基本概念与意义\n### 1.1支架置入术的定义与原理\n### 1.2支架置入术的应用领域\n### 1.3支架置入术的临床意义\n## 2.支架置入术后的护理需求\n### 2.1术后生命体征监测与护理\n### 2.2术后并发症的预防与护理\n### 2.3术后患者心理护理与康复指导\n## 3.支架置入术后的延续护理方案\n### 3.1术后药物治疗与监测\n### 3.2术后生活方式的调整与指导\n### 3.3术后定期复查与随访计划\n## 4.支架置入术后的护理质量控制\n### 4.1护理人员的专业培训与素质提升\n### 4.2护理文书记录与质量控制\n### 4.3患者满意度调查与改进措施\n## 5.支架置入术后的护理研究进展\n### 5.1国内外护理研究的现状与趋势\n### 5.2护理新技术与新方法的应用\n### 5.3未来护理研究的方向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支架置入术后延续护理PPT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支架置入术的基本概念与意义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支架置入术是一种微创手术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通过导管将支架送入病变部位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支架扩张后支撑血管壁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恢复血管通畅，改善血流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支架置入术的原理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利用金属或塑料制成的支架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支架具有弹性，可压缩至微小直径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置入血管后释放，恢复血管正常形态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支架置入术的定义与原理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冠状动脉支架置入术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，降低心肌梗死风险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脑血管支架置入术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脑血管狭窄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闭塞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，减轻神经功能障碍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外周血管支架置入术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下肢动脉硬化闭塞症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肢体血供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，预防截肢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支架置入术的应用领域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支架置入术的临床意义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再发疾病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，延长生存期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支架置入术后的护理需求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-及时发现并处理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异常情况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心理安慰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，减轻紧张焦虑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，控制症状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术后并发症的预防与护理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，防止出血或血肿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穿刺部位干燥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，避免摩擦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敷料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及时处理，避免加重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关心与支持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，缓解紧张焦虑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适度活动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，控制血脂血压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，及时调整治疗方案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术后患者心理护理与康复指导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支架置入术后的延续护理方案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术后药物治疗与监测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抗血小板聚集药物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，降低血栓风险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降脂药物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，控制血脂水平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血小板聚集功能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血脂水平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，调整药物剂量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https://d.book118.com/228117121126006037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支架置入术后延续护理PPT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2024-09-17T21:08:40.476</cp:lastPrinted>
  <dcterms:created xsi:type="dcterms:W3CDTF">2024-09-17T13:08:40Z</dcterms:created>
  <dcterms:modified xsi:type="dcterms:W3CDTF">2024-09-17T13:08:42Z</dcterms:modified>
</cp:coreProperties>
</file>