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DA2073-F423-4459-84CA-0D7DA53387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304C74-45DF-4A71-ADFF-ABA27A073B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7BB300-C61F-403A-BE7E-1313CD3F14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FC1DE3-09BE-4B5C-A89A-0D4FCF9136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D7FB44B-E4DF-4314-B073-8F9FC8ED0B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7D28781-F560-41C4-8264-967E88D08F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BB18DA7-B166-4D22-B6F0-72B272B514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CAA6F7-8EF2-44AB-AF29-326C4F0D04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F61494-E71D-454E-9D9F-0A0B73630C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9AB1F9-4EB9-4AA5-B228-8C9B1BD355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51DBF1-45D6-4396-826C-D7573AC83E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812103003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项目招商引资的产品定位风险评估</a:t>
            </a:r>
          </a:p>
        </p:txBody>
      </p:sp>
      <p:sp>
        <p:nvSpPr>
          <p:cNvPr id="3" name="AutoShape 3"/>
          <p:cNvSpPr/>
          <p:nvPr/>
        </p:nvSpPr>
        <p:spPr>
          <a:xfrm>
            <a:off x="3491789" y="4425696"/>
            <a:ext cx="2875241" cy="536520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5820461" y="4425696"/>
            <a:ext cx="2820047" cy="536520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项目招商引资概述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产品定位分析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风险评估结果展示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风险应对策略与措施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项目招商引资是推动经济发展的重要手段，对于促进区域经济增长、优化产业结构、提高就业率等具有重要意义。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明确项目招商引资的重要性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产品定位过程中，由于市场需求、竞争态势、政策法规等因素的不确定性，可能导致产品定位不准确、市场反应不佳等风险。因此，进行产品定位风险评估有助于提前识别和规避潜在风险，确保项目的顺利实施和成功招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阐述产品定位风险评估的必要性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竞争态势评估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研究竞争对手的产品特点、市场份额、营销策略等，以评估产品在市场中的竞争地位和差异化优势。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产品市场需求评估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分析目标市场的需求规模、增长趋势、消费者偏好等，以评估产品的市场潜力和竞争优势。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政策法规评估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了解国家及地方相关政策法规对项目及产品定位的影响，以评估项目的合规性和政策风险。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经济效益评估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预测项目的投资回报率、盈利能力、现金流等经济指标，以评估项目的经济效益和财务可行性。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技术可行性评估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对项目的技术方案、研发能力、生产工艺等进行评估，以确保产品定位的技术可行性和先进性。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项目招商引资概述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项目基本情况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介绍项目的基本情况，包括项目类型、地理位置、建设规模、投资总额等。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宏观经济环境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分析当前宏观经济形势，包括经济增长、政策导向、市场需求等因素，评估项目所处的经济环境。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行业发展状况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研究相关行业的发展趋势、市场规模、竞争格局等，分析项目所处行业的发展前景。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项目背景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资金需求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明确项目所需的资金总额及用途，包括建设资金、运营资金、市场拓展资金等。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合作方式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阐述项目所期望的合作方式，如股权合作、债权合作、战略合作等，以及合作期限和退出机制。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投资者类型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确定项目所适合的投资者类型，如产业投资者、财务投资者、战略投资者等。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招商引资目标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381" r="15381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投资回报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分析投资者对项目投资回报的期望和要求，包括投资回报率、投资回收期等指标。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风险控制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探讨投资者对项目风险的控制和管理要求，包括政策风险、市场风险、技术风险等。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管理参与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研究投资者对项目管理的参与程度和要求，如参与决策、监督执行等。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投资者需求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产品定位分析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392" b="539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明确产品的所属类别，如工业品、消费品、服务等。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分析产品的独特性和优势，包括功能、性能、品质、设计等方面。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产品类型与特点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产品类型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目标市场与受众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确定产品的主要销售市场，包括地域、行业、客户群体等。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受众特点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分析目标受众的需求、偏好、购买力等特征，以制定针对性的营销策略。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竞争态势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了解同类产品的市场竞争状况，包括竞争对手、市场份额、竞争策略等。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差异化策略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分析产品与竞争对手的差异化点，制定凸显产品优势的营销策略，提高市场竞争力。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竞争态势与差异化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市场需求变化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市场需求的波动可能导致产品定位不准确，进而影响项目的投资回报。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竞争态势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激烈的市场竞争可能导致产品难以脱颖而出，降低项目的吸引力。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消费者偏好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消费者偏好的变化可能对产品的市场接受度产生负面影响。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市场风险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技术可行性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项目所采用的技术是否成熟、可靠，直接影响产品的质量和性能。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技术更新速度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快速的技术更新可能导致项目所采用的技术过时，增加项目的技术风险。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技术转化难度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将技术转化为实际产品的难度和成本，也是项目技术风险的重要方面。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技术风险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https://d.book118.com/228121030030006035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2024-09-13T22:05:22.480</cp:lastPrinted>
  <dcterms:created xsi:type="dcterms:W3CDTF">2024-09-13T14:05:22Z</dcterms:created>
  <dcterms:modified xsi:type="dcterms:W3CDTF">2024-09-13T14:05:24Z</dcterms:modified>
</cp:coreProperties>
</file>