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D8212A-CF61-421B-9BE2-D7837D309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D6687F-4B0F-4A4B-AADA-5E8A044B3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CB1F11-0FF5-4C4F-8A81-BA7C0CB7A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B03F37-85D1-42FD-A67A-B3A73902B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D0C033-AC18-4049-BCA4-3F43AC417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6FE476-C1C3-4C6B-A0E7-87E43AB54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205B4F-A480-448B-813E-29B27A4CA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E04DE8-40C2-44C1-88F8-8DCF5E221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4CCF84-1B35-4126-8445-B6815CE3C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2B1859-07EE-4FE2-BCFD-AF548494B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B58E64-B398-4D59-B8AB-5A86E85DA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12106604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心理健康实践案例分析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心理健康实践案例介绍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案例分析：心理健康实践的有效性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案例总结与启示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未来心理健康实践的发展方向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心理健康是个人整体健康的重要组成部分，对个人的生理、心理和社会功能产生深远影响。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心理健康问题可导致情绪困扰、焦虑、抑郁等心理障碍，影响个人的日常生活和人际关系。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良好的心理健康有助于提高生活质量、工作绩效和人际关系，促进个人全面发展。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281" b="15281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889" r="2889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268" b="4268"/>
          <a:stretch>
            <a:fillRect/>
          </a:stretch>
        </p:blipFill>
        <p:spPr>
          <a:xfrm>
            <a:off x="8079695" y="1390334"/>
            <a:ext cx="3505200" cy="26289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354848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18874" y="1993615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通过案例分析，深入了解心理健康问题的表现、成因和影响。</a:t>
            </a:r>
          </a:p>
        </p:txBody>
      </p:sp>
      <p:sp>
        <p:nvSpPr>
          <p:cNvPr id="4" name="Freeform 4"/>
          <p:cNvSpPr/>
          <p:nvPr/>
        </p:nvSpPr>
        <p:spPr>
          <a:xfrm>
            <a:off x="1303561" y="1482500"/>
            <a:ext cx="469392" cy="383462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218874" y="313485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58514" y="3274494"/>
            <a:ext cx="359485" cy="3594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218874" y="373760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探讨有效的心理健康干预措施和方法，为解决现实生活中的心理健康问题提供实践经验。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1218874" y="487884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72678" y="5037742"/>
            <a:ext cx="331158" cy="32096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218874" y="549284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提高公众对心理健康问题的认识和理解，促进社会对心理健康的关注和支持。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0625" r="1062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4833" b="14833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案例分析的目的和意义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心理健康实践案例介绍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心理疏导有助于提高员工的工作满意度和效率，促进企业整体绩效的提升。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在企业管理中的应用主要是通过为员工提供心理咨询、压力管理、情绪调节等方面的支持和帮助，来缓解员工的工作压力和负面情绪，提高员工的心理健康水平。这种实践有助于增强员工的归属感和忠诚度，提高工作满意度和效率，进而提升企业的整体绩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案例一：心理疏导在企业管理中的应用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案例二：学校心理健康教育实践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学校心理健康教育实践有助于提高学生的心理素质和应对能力，促进学生的全面发展和健康成长。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心理健康教育实践主要是通过开展心理健康教育课程、心理咨询、心理训练等形式，来提高学生的心理素质和应对能力，帮助学生建立积极的心态和良好的行为习惯。这种实践有助于降低学生的焦虑、抑郁等心理问题，提高学生的应对能力和自我调节能力，促进学生的全面发展和健康成长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社区心理健康服务项目能够满足社区居民的心理健康需求，促进社区的和谐与稳定。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心理健康服务项目主要是通过提供心理咨询、心理疏导、精神卫生宣传等服务，来满足社区居民的心理健康需求，提高居民的心理健康意识和自我调节能力。这种实践有助于减少社区内的心理问题和冲突，促进社区的和谐与稳定，提升居民的生活质量和幸福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案例三：社区心理健康服务项目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案例分析：心理健康实践的有效性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https://d.book118.com/228121066042006044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2024-09-24T07:27:52.024</cp:lastPrinted>
  <dcterms:created xsi:type="dcterms:W3CDTF">2024-09-23T23:27:52Z</dcterms:created>
  <dcterms:modified xsi:type="dcterms:W3CDTF">2024-09-23T23:27:53Z</dcterms:modified>
</cp:coreProperties>
</file>