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4D1390-9CCA-42DA-BDC8-12E4604A7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9C01C8-A88C-43C5-9C1D-2A3279606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B41C86-82ED-461F-9C1F-FB1315BE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BCBFC-D6C5-4B2A-AA31-0C5A95723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12C56E-9FA5-40FB-BF67-8171C2C5BA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FFF5F9-0ECC-4742-A5CB-87B835CC3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E924C1-AA55-482B-A4C4-2C19ED605D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E958F6-3C31-4725-9AD0-23B57C7CD7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1380D4-689F-458D-B08F-8A1268A2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B8396-8A5A-46CF-96E9-CBC41EF7CD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2A0EB5-9A1A-4555-AEBC-840F0C0372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2812113101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哮喘病人的治疗及护理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哮喘病的概述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哮喘病的治疗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哮喘病人的护理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哮喘病患者的教育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哮喘病的概述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哮喘病是一种慢性呼吸道炎症性疾病，由多种细胞和细胞组分参与，导致气道高反应性和气道痉挛，引起反复发作的喘息、气急、胸闷或咳嗽等症状。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哮喘病是一种常见的慢性疾病，全球范围内患病率较高，且可能影响患者的日常生活和工作。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环境因素包括过敏原（如尘螨、花粉、动物皮毛等）、空气污染、吸烟、呼吸道病毒感染等。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哮喘病的发生还可能与患者的心理因素、饮食习惯、运动等有关。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320" r="4320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4232" b="423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5105" b="510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哮喘病的病因较为复杂，通常与遗传和环境因素相互作用有关。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哮喘病的病因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3333" r="3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4833" b="4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3452" r="1345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哮喘病的临床表现包括反复发作的喘息、气急、胸闷或咳嗽等症状，通常在夜间和清晨加重。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哮喘病的症状可能会因个体差异而异，严重程度也不同。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哮喘病的症状可能会随着时间的推移而加重，影响患者的日常生活和工作。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哮喘病的临床表现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哮喘病的治疗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这是治疗哮喘的基础药物，通过抑制气道炎症反应，减少哮喘发作。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吸入性糖皮质激素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用于快速缓解哮喘症状，如喘息、胸闷等。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短效β₂受体激动剂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通过调节白三烯的合成，改善哮喘症状。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白三烯调节剂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用于缓解由过敏引起的哮喘症状。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抗组胺药物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5478" r="2547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通过逐渐增加对过敏原的暴露量，帮助患者逐渐适应并降低过敏反应。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脱敏疗法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通过调节患者的免疫系统，降低过敏反应和哮喘发作。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免疫调节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对于严重哮喘发作，可能需要机械通气辅助呼吸。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机械通气治疗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心理治疗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生活方式调整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7250" r="7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哮喘与心理因素有关，因此心理治疗也是重要的一部分。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如戒烟、避免接触过敏原等也有助于控制哮喘症状。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其他治疗方法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https://d.book118.com/228121131016006025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2024-09-01T14:14:27.349</cp:lastPrinted>
  <dcterms:created xsi:type="dcterms:W3CDTF">2024-09-01T06:14:27Z</dcterms:created>
  <dcterms:modified xsi:type="dcterms:W3CDTF">2024-09-01T06:14:29Z</dcterms:modified>
</cp:coreProperties>
</file>