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EF701-A63F-4EE6-BB55-DFB7CD486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FD129-A525-4078-9A7E-B089FF8F7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A693F-65DA-46A9-B83A-BC643D126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5F35D-F95D-468C-B5E6-5974A557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93EA8-C42F-4A16-BFA5-F15FCC1F3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6F84A-E381-40A2-A82F-34C866FD0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AB089-6AED-4846-B1F8-851BAF3AD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6C333-4965-48FF-A9BD-0D105557A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1FD96-F119-401A-B5C6-53DDC9253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13ED1-7981-4DB0-AAFB-1F05B9153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E27F4-8A28-4209-B1AF-AC00CE868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24140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护理岗前培训自评总结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培训中的不足与反思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未来职业发展的规划与展望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对培训的建议与意见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增强护理人员的团队协作能力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通过培训中的团队活动和实践操作，增强护理人员之间的沟通与协作能力，提高团队整体水平。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提高护理人员的专业技能和知识水平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通过培训，使护理人员掌握护理工作的基本理论、基本技能和基本操作，提高专业素养和知识储备。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培养护理人员的职业道德和职业操守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培训中强调护理人员的职业道德和职业操守，培养其良好的工作态度和服务意识，提高患者满意度。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护理基本理论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护理基本技能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通过模拟病例和实践操作，培养护理人员在实践中分析和解决问题的能力，提高应对突发状况的能力。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培训内容包括护理学的基本概念、基本理论和基础知识，如基础护理学、内科护理学、外科护理学、妇产科护理学、儿科护理学等。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培训内容包括护理工作的基本技能和操作，如基础护理操作、急救技能、康复技能等。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采用讲授、案例分析、小组讨论等形式，使护理人员掌握基本理论和基础知识。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通过模拟病例和实践操作，使护理人员掌握基本技能和操作技巧，提高动手能力。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通过团队活动和实践操作，培养护理人员的沟通与协作能力，提高团队协作水平。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总结词：深入理解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详细描述：通过培训，我对护理专业的理论知识有了更深入的理解，对护理实践中的操作规范和流程有了更清晰的认识。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总结词：广泛涉猎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详细描述：培训内容涵盖了多个领域的知识，包括基础护理、急救护理、康复护理等，让我对护理领域有了更全面的了解。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总结词：专业提升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详细描述：培训过程中，我通过学习与实践相结合的方式，提高了自己的专业水平，为将来的工作打下了坚实的基础。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知识掌握程度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总结词：操作熟练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详细描述：通过培训中的模拟操作和实际操作，我熟练掌握了各项护理技能，能够独立完成常见的护理操作。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总结词：应对能力增强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详细描述：培训过程中，我学会了如何应对紧急情况和突发事件，提高了自己的应对能力和应变能力。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总结词：技术更新掌握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详细描述：培训让我了解了护理领域的新技术和新方法，掌握了最新的护理技能和知识，能够更好地适应行业发展的需要。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通过培训，我对护理职业有了更深刻的认识和理解，增强了职业认同感和荣誉感。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培训强调了护理工作的责任和使命，让我更加明白了自己的职责和担当，提高了责任心。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服务意识强化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职业认同感增强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责任心提升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培训中强调了以患者为中心的服务理念，让我更加注重患者的需求和感受，强化了服务意识。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态度和价值观的转变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培训中的亮点和收获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培训中注重团队协作和沟通能力的培养，让我学会了更好地与同事合作，提高了团队协作能力。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实践经验丰富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培训中安排了丰富的实践操作和案例分析，让我在实践中积累了丰富的经验，提高了解决问题的能力。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培训中的不足与反思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https://d.book118.com/228124140064006035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2024-09-14T07:13:57.821</cp:lastPrinted>
  <dcterms:created xsi:type="dcterms:W3CDTF">2024-09-13T23:13:57Z</dcterms:created>
  <dcterms:modified xsi:type="dcterms:W3CDTF">2024-09-13T23:13:59Z</dcterms:modified>
</cp:coreProperties>
</file>