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66C9E-2993-4E1C-B9A9-B93D0C7E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83C77-A4FE-4044-83D9-3FE76ECD5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B1A91-BEE6-4B21-A54C-34FCAE111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0DD02-EDF1-4635-9E3D-65C118A1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4A398-D4EE-492F-AC78-08C1C4B2A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E2401C-4ADF-4AE8-902B-481D946F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FEDB3-7A87-4070-96D4-185D7D77B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79005-AF46-4314-A634-EE80ADC2C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7A345-5522-41D5-9B58-012BCD99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060EB-956E-42E2-B803-689BB34B1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8DE86-F316-4DBC-A15C-33937C92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5067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《婴儿房led天花》ppt课件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婴儿房led天花的设计与安装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婴儿房led天花的照明效果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婴儿房led天花的安全性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婴儿房led天花的维护与保养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婴儿房led天花是一种专为婴儿房间设计的照明系统，通过使用LED灯具和特殊的照明设计，为婴儿提供舒适、安全且富有教育意义的照明环境。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为婴儿提供一个适宜的光环境，促进其视觉发育和认知发展。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婴儿房led天花的概念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LED天花具有丰富的色彩和多样化的造型，能够为婴儿房增添时尚感和趣味性。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LED灯具具有高效节能、长寿命、无污染等优点，有利于降低能源消耗和减少环境污染。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LED灯具具有低电压、低电流的特性，不易引起触电等安全事故。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通过智能控制技术，可以方便地调节婴儿房内的光照强度、色温和亮度等参数，以满足不同年龄段婴儿的需求。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调节方便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装饰性强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婴儿房led天花的优势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婴儿房led天花的设计与安装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婴儿房的天花板设计应注重安全和环保，选择无毒、无害、无异味的材料，确保婴儿的健康和安全。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婴儿房的氛围应以温馨、舒适为主，色彩搭配要柔和、自然，营造出温馨、宁静的氛围，有助于婴儿的睡眠和成长。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温馨舒适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借助现代科技，实现智能化控制，如调光、变色等，为婴儿提供适宜的光照和视觉刺激。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测量房间尺寸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根据房间的尺寸，确定led天花的规格和数量。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连接led灯珠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按照设计图纸，将led灯珠连接到控制线上，确保连接牢固、导电良好。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安装吊顶龙骨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按照设计要求，安装吊顶龙骨，确保平整、牢固。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完成安装后，进行调试和测试，确保led天花能够正常工作。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在安装过程中，要遵守相关安全规范，确保施工安全。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选择质量可靠的产品，确保安装质量和长期使用效果。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根据房间结构和设计要求，合理布局led天花的灯珠位置和亮度分布，以达到最佳照明效果。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婴儿房led天花的照明效果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适宜的照明能够刺激婴儿的视觉系统，促进视觉发育。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促进视觉发育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光照有助于调节婴儿的生物钟，使宝宝形成规律的作息时间。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调节生物钟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柔和的光线可以为婴儿创造一个舒适、安全的环境，提高其安全感。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照明对婴儿的重要性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https://d.book118.com/228125067070006035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2024-09-14T08:46:21.973</cp:lastPrinted>
  <dcterms:created xsi:type="dcterms:W3CDTF">2024-09-14T00:46:21Z</dcterms:created>
  <dcterms:modified xsi:type="dcterms:W3CDTF">2024-09-14T00:46:23Z</dcterms:modified>
</cp:coreProperties>
</file>