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522E-D84A-4633-A927-078DFAA5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9108-8D6D-4B84-9CF9-4C83BD158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CAFBE-540A-4990-8892-72B90A40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96FB5-63C6-46C9-A08E-87D56C0F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A41A5-C98D-4CA6-89AD-7472D34A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21C67-93F3-40B6-8CC6-8C79DBE9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28487-35EF-46B0-8D3B-6FA2076E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91DA8-58AE-46ED-B6B5-953F6F8C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EF90A-2420-4406-B5CE-DEA8F2AC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B8CC4-A9B5-4CC5-AC37-5B4CCAAB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37FEF-8EEB-444D-BE0E-DB96E6D3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6002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会计工作个人述职报告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致谢与结语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负责公司日常账务处理，编制财务报表，进行财务分析，协助管理层做出决策。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所在部门及岗位介绍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审核原始凭证，编制记账凭证，确保账务处理准确无误；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90" b="124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负责日常财务报表的编制，包括资产负债表、利润表、现金流量表等；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岗位职责与工作内容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协助管理层进行财务规划、预算制定和预测等工作。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定期进行财务分析，发现潜在问题，提出改进建议；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2" r="30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审核各类凭证，进行账务处理，确保账实相符；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日常账务处理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定期编制各类财务报表，提供准确的财务数据；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岗位职责与工作内容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运用财务分析工具和方法，对公司财务状况进行深入分析；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负责公司税务申报、缴纳等工作，确保合规性。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岗位职责与工作内容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公司财务部设有专门的办公室，配备了先进的财务软件和硬件设备，为会计工作提供了良好的条件。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团队成员之间协作紧密，相互支持，共同应对工作中的挑战。定期举行部门会议，分享工作经验和业务知识，不断提高团队整体素质。同时，公司也积极倡导健康的工作氛围，为员工提供丰富的业余活动和福利待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工作环境及团队氛围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会计工作成果展示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500" r="33500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9417" r="29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按时完成月度、季度和年度财务报表的编制工作，确保报表数据的准确性和完整性。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对财务报表进行深入分析，发现潜在问题，提出合理化建议，为管理层决策提供支持。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跟踪分析公司经营业绩和财务状况，及时预警潜在风险，确保公司稳健运营。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税务申报及筹划工作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严格按照国家税收法规和政策，完成各类税种的申报和缴纳工作，确保公司税务合规。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积极进行税务筹划，合理利用税收优惠政策，降低公司税负，提高经济效益。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及时关注税收法规变化，为公司提供税务咨询和建议，规避潜在税务风险。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定期对预算执行情况进行跟踪和分析，及时发现预算偏差，提出改进措施，确保预算的有效执行。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积极参与成本控制工作，协助各部门降低成本开支，提高公司盈利能力。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参与制定公司年度预算，对各部门的预算进行合理分配和调整，确保预算的科学性和可执行性。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负责公司日常资金收支管理，确保资金的安全和合规使用。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制定资金计划，合理安排资金调度，确保公司运营和投资活动的资金需求得到满足。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积极开展银行合作和融资工作，为公司提供稳定的资金来源和良好的融资环境。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资金管理与调度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熟练掌握会计核算、财务报表编制等基本技能，能够独立完成日常账务处理工作。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深入了解税法、经济法等相关法律法规，确保公司财务工作的合规性。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持续学习会计准则的最新动态，不断提高自身专业素养。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会计专业知识掌握情况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https://d.book118.com/228126002136006047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2024-09-29T09:20:57.731</cp:lastPrinted>
  <dcterms:created xsi:type="dcterms:W3CDTF">2024-09-29T01:20:57Z</dcterms:created>
  <dcterms:modified xsi:type="dcterms:W3CDTF">2024-09-29T01:20:59Z</dcterms:modified>
</cp:coreProperties>
</file>