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11ECC-22F7-4460-B376-80BE0F79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A247-4400-44B3-9EE9-0321E440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FBDC9-79B3-45A2-8F61-63FD4220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CFA50-6BBD-40E1-B372-12CFE571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8068E-B868-4CBE-8290-70CB9F422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143EB-AF95-4378-A170-11E3883C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325E2-B1DF-474C-85A9-B0268BDBE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853BF-0600-422B-A909-F2448B3B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8A304-40D8-434A-9D72-9F4C8D47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EB0E1-2373-47A5-94A2-572C7A37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6A50-54D1-49BE-AF06-C00793E1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Relationship Id="rId4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601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排便困难的护理\n## 1.排便困难的基本概念与病因\n### 1.1排便困难的定义与分类\n### 1.2排便困难的发病原因\n### 1.3排便困难的高危人群\n## 2.排便困难的临床表现与诊断\n### 2.1排便困难的典型症状\n### 2.2排便困难的辅助检查\n### 2.3排便困难的诊断标准\n## 3.排便困难的护理评估与干预\n### 3.1排便困难的护理评估方法\n### 3.2排便困难的护理干预措施\n### 3.3排便困难的护理效果评价\n## 4.排便困难的生活方式调整与心理护理\n### 4.1排便困难患者的生活方式调整\n### 4.2排便困难患者的心理护理方法\n### 4.3排便困难患者的心理调适与支持\n## 5.排便困难的药物治疗与护理\n### 5.1排便困难的药物治疗原则\n### 5.2排便困难的药物使用注意事项\n### 5.3排便困难的药物副作用观察与护理\n## 6.排便困难的中医治疗与护理\n### 6.1排便困难的中医治疗原理\n### 6.2排便困难的中医治疗方法与注意事项\n### 6.3排便困难的中医护理措施\n## 7.排便困难的健康教育与健康促进\n### 7.1排便困难患者的健康教育内容与方法\n### 7.2排便困难患者的健康促进策略\n### 7.3排便困难患者的社会支持与康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排便困难的护理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排便困难的基本概念与病因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定义：排便困难是指个体在排便过程中遇到的困难和不适，包括排便费力、排便时间延长、排便不尽感等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排便费力：需要用力才能排出粪便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排便时间延长：排便时间比正常时间延长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排便不尽感：排便后仍有粪便残留感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暂时性排便困难：由饮食、生活习惯等因素引起，通过调整饮食、生活习惯等方法可以缓解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器质性排便困难：由肠道、肛门等疾病引起，需要针对病因进行治疗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排便困难的定义与分类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4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4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0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饮食因素：摄入食物中膳食纤维不足，导致粪便体积减小，排便困难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高蛋白、低纤维的饮食结构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饮水不足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长时间久坐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缺乏锻炼</a:t>
                </a:r>
                <a:endParaRPr/>
              </a:p>
            </p:txBody>
          </p:sp>
          <p:sp>
            <p:nvSpPr>
              <p:cNvPr id="25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生活习惯：缺乏运动，导致肠道蠕动减慢，排便困难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肠道疾病：肠道炎症、肿瘤等疾病导致肠道功能紊乱，排便困难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肠道炎症：克罗恩病、溃疡性结肠炎等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肠道肿瘤：结肠癌、直肠癌等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肛门狭窄：先天性肛门狭窄、肛门手术后狭窄等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肛裂：大便干燥、排便用力等原因导致肛门皮肤撕裂</a:t>
                </a:r>
                <a:endParaRPr/>
              </a:p>
            </p:txBody>
          </p:sp>
          <p:sp>
            <p:nvSpPr>
              <p:cNvPr id="261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肛门疾病：肛门狭窄、肛裂等疾病导致排便困难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排便困难的发病原因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老年人：随着年龄的增长，肠道功能逐渐减退，容易出现排便困难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肠道蠕动减慢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肛门括约肌松弛</a:t>
                </a:r>
                <a:endParaRPr/>
              </a:p>
            </p:txBody>
          </p:sp>
          <p:sp>
            <p:nvSpPr>
              <p:cNvPr id="26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孕期女性：孕期子宫压迫肠道，导致肠道蠕动减慢，容易出现排便困难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子宫压迫肠道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激素水平变化影响肠道功能</a:t>
                </a:r>
                <a:endParaRPr/>
              </a:p>
            </p:txBody>
          </p:sp>
          <p:sp>
            <p:nvSpPr>
              <p:cNvPr id="27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7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糖尿病患者：糖尿病患者的肠道神经功能受损，容易导致排便困难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肠道神经功能受损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微血管病变影响肠道供血</a:t>
                </a:r>
                <a:endParaRPr/>
              </a:p>
            </p:txBody>
          </p:sp>
          <p:sp>
            <p:nvSpPr>
              <p:cNvPr id="27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排便困难的高危人群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排便困难的临床表现与诊断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排便费力：需要用力才能排出粪便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排便时间延长：排便时间比正常时间延长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排便不尽感：排便后仍有粪便残留感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腹胀：腹部胀满不适，可能伴有腹痛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排便困难的典型症状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排便困难的辅助检查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9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肛门指诊：检查肛门括约肌功能，了解肛门狭窄、肛裂等情况</a:t>
                </a:r>
                <a:endParaRPr/>
              </a:p>
            </p:txBody>
          </p:sp>
          <p:cxnSp>
            <p:nvCxnSpPr>
              <p:cNvPr id="29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腹部X光：检查肠道内是否有粪便滞留，了解肠道蠕动情况</a:t>
                </a:r>
                <a:endParaRPr/>
              </a:p>
            </p:txBody>
          </p:sp>
        </p:grpSp>
        <p:grpSp>
          <p:nvGrpSpPr>
            <p:cNvPr id="30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肠镜检查：检查肠道黏膜，发现肠道炎症、肿瘤等病变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排便困难的诊断标准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根据典型症状和辅助检查结果进行诊断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排便费力、排便时间延长、排便不尽感等症状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肛门指诊、腹部X光、肠镜检查等辅助检查结果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排除其他肠道疾病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肠道寄生虫感染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排便困难的护理评估与干预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了解患者的排便情况：排便频率、排便时间、排便量等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观察患者的症状：排便费力、排便不尽感、腹胀等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评估患者的心理状况：焦虑、抑郁等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排便困难的护理评估方法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排便困难的护理干预措施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调整饮食：增加膳食纤维的摄入，多喝水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增加运动：促进肠道蠕动，改善排便困难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药物治疗：根据病因选择合适的药物治疗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便秘药物：通便灵、便秘栓等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肠道炎症药物：抗生素、消炎药等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肠道动力药物：莫沙必利、西沙必利等</a:t>
            </a:r>
            <a:endParaRPr/>
          </a:p>
        </p:txBody>
      </p:sp>
      <p:cxnSp>
        <p:nvCxnSpPr>
          <p:cNvPr id="2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观察患者的排便情况：排便频率、排便时间、排便量等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评估患者的症状缓解程度：排便费力、排便不尽感、腹胀等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了解患者的心理状况：焦虑、抑郁等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排便困难的护理效果评价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排便困难的生活方式调整与心理护理</a:t>
            </a:r>
            <a:endParaRPr/>
          </a:p>
        </p:txBody>
      </p:sp>
      <p:sp>
        <p:nvSpPr>
          <p:cNvPr id="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增加膳食纤维的摄入：多吃蔬菜、水果、全谷类等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充足饮水：每天至少喝2000毫升的水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增加运动：每天进行适量的运动，如散步、慢跑、瑜伽等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排便困难患者的生活方式调整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https://d.book118.com/228126011042006037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排便困难的护理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2024-09-17T01:12:27.818</cp:lastPrinted>
  <dcterms:created xsi:type="dcterms:W3CDTF">2024-09-16T17:12:27Z</dcterms:created>
  <dcterms:modified xsi:type="dcterms:W3CDTF">2024-09-16T17:12:29Z</dcterms:modified>
</cp:coreProperties>
</file>