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4E0D3-8695-43C2-98FA-DCD35772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B9B6D-4464-4618-A6C7-B591E99C9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16CE-5D6A-4C5C-ABB2-5E06577C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D4B6C-4786-4949-A730-D574D732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84FF0-E81F-48E4-8281-A838F032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F72DF-69D1-4EA2-ADB6-C91B280EA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C8B2C-5672-4911-9205-64CB2ABB5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7C484-EC15-400F-9C26-318A1C01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98F03-AFD8-4C64-B37A-D61C7F62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9B788-F0D8-4DBA-B397-886F5D8E5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366F3-C646-487D-A720-B03E2E9D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6022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业绩目标规划逻辑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业绩目标规划概述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设定业绩目标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制定业绩计划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实施业绩目标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评估业绩成果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持续改进业绩目标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业绩目标规划概述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业绩目标规划是指企业或个人根据自身实际情况和市场需求，制定具体的、可衡量的、可实现的、相关性强和时限明确的目标，以指导业务发展、提升业绩。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明确目标有助于企业或个人聚焦核心业务，提高工作效率，实现可持续发展。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目标监控与调整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目标规划的流程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根据市场分析、企业战略和自身资源，制定总体目标和具体目标。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将总体目标分解为各部门、团队或个人的具体目标，确保目标落地。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制定实施计划，明确责任分工，确保目标得以实现。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定期检查目标完成情况，及时调整策略，确保目标顺利达成。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目标设定不合理。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挑战1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充分调研市场和竞争对手，结合企业实际情况制定合理目标。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目标分解不彻底。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目标规划的挑战与解决方案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目标实施不力。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建立有效的激励机制和考核机制，提高员工积极性和执行力。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明确各部门、团队或个人的职责和任务，确保目标分解到位。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目标规划的挑战与解决方案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挑战4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缺乏有效的监控与调整机制。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建立定期检查和评估机制，及时发现问题并调整策略。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目标规划的挑战与解决方案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设定业绩目标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38" r="1373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目标设定的原则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确保目标具体、可衡量、可达成、相关和有时限。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目标应具有一定的挑战性，以激发员工的积极性和潜力。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确保目标在组织内部达成共识，得到员工的认同和支持。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根据内外部环境的变化，适时调整目标，保持其合理性和可行性。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SMART原则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挑战性原则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共识原则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从财务、客户、内部业务过程、学习和成长四个维度设定目标。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平衡计分卡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KPI法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选取关键绩效指标，确定权重，制定目标值。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将组织目标逐级分解至部门、团队和个人，确保整体与局部目标的一致性。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基于组织的使命、愿景和价值观，明确战略发展方向和重点。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确定组织战略目标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为实现目标，制定具体的行动计划，包括时间表、责任人、执行方案和监控机制等。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为实现战略目标，分析市场环境、竞争对手和自身优劣势，制定可行的业务计划。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制定业务计划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根据业务计划，从财务、客户、内部业务过程、学习和成长四个维度设定具体、可衡量的目标。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根据目标的重要性和紧急程度，合理分配人力、物力、财力等资源，确保目标的实现。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目标设定的步骤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制定业绩计划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业绩目标应具体、明确，具有可衡量性，以便团队成员理解和执行。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确保目标既不过于简单，也不过于困难，具有挑战性但可实现。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目标应具有一定的激励性，能够激发团队成员的积极性和创造力。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考虑到可能的变化和不确定性，目标应具有一定的灵活性，以便应对外部环境的变化。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计划制定的原则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https://d.book118.com/228126022024006035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2024-09-13T20:48:52.658</cp:lastPrinted>
  <dcterms:created xsi:type="dcterms:W3CDTF">2024-09-13T12:48:52Z</dcterms:created>
  <dcterms:modified xsi:type="dcterms:W3CDTF">2024-09-13T12:48:54Z</dcterms:modified>
</cp:coreProperties>
</file>