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853F5-3986-478E-87B8-F0037F06E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F4781-83B2-4C9E-BF9F-D3919F617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59E5D-812A-4568-A623-FD73367C6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BFE824-27A5-4EB3-88C9-84747E808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A3F4BD-975F-4F88-9ED5-2A38235DB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BEDD5A-2FB7-4A63-8A4D-CE67ECA31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C29456-12E6-4D15-ABD8-8DD5D5139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6A1A7-631B-47E0-81A2-089EC8030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9836B-A5FD-4E52-AE48-54F28007E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C2FD1-5112-442E-95A3-ADEFCEAD4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626CE-B8E5-45F6-AB38-B3FAD7021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26070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高血压社区预防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高血压基础知识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高血压的社区预防策略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高血压的社区管理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高血压的药物治疗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高血压患者的自我管理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555" r="235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高血压是指以体循环动脉血压升高为主要特征，可伴有心、脑、肾等器官的功能或器质性损害的临床综合征。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成人收缩压≥140mmHg和（或）舒张压≥90mmHg即可诊断为高血压。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占95%以上，病因不明，可能与遗传、年龄、不良生活习惯等因素有关。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原发性高血压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仅占5%，由其他疾病引起的高血压，如肾小球肾炎、嗜铬细胞瘤等。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继发性高血压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肾脏疾病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视网膜病变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其他并发症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高血压的危害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高血压是心血管疾病的主要危险因素，可导致冠心病、脑卒中等。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长期高血压可导致肾功能损害，最终发展为慢性肾功能不全。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高血压可引起视网膜病变，出现视物模糊、视力下降等症状。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高血压还可导致糖尿病、高血脂等其他慢性疾病的发生和发展。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高血压的社区预防策略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均衡饮食，控制热量摄入，减少高盐、高脂肪和高糖食物的摄入。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鼓励居民多吃蔬菜、水果、全谷类和低脂肪乳制品，减少红肉和加工肉类的摄入。同时，控制总热量摄入，避免暴饮暴食和过度饮食。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定期进行有氧运动，增强心肺功能，降低血压。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推荐居民每周进行至少150分钟的中等强度有氧运动，如快走、骑车或游泳等。运动时应避免剧烈运动，避免在极端天气条件下运动。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保持体重在健康范围，避免肥胖和超重。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通过合理的饮食和运动，控制体重在健康范围。对于超重和肥胖的居民，应鼓励他们减轻体重，以降低血压和心血管疾病的风险。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控制体重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减少盐的摄入，降低高血压风险。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建议居民每日盐摄入量不超过6克，尽量避免食用高盐食品，如腌制食品、咸鱼等。同时，也应避免使用过多的调味品和酱料。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戒烟限酒，降低心血管疾病风险。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鼓励居民戒烟，尽量避免饮酒。如果需要饮酒，男性每日饮酒量不应超过两个标准饮品，女性每日饮酒量不应超过一个标准饮品。同时，应避免在饮酒时使用药物或过度饮酒。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https://d.book118.com/228126070073006026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2024-09-03T22:03:58.976</cp:lastPrinted>
  <dcterms:created xsi:type="dcterms:W3CDTF">2024-09-03T14:03:58Z</dcterms:created>
  <dcterms:modified xsi:type="dcterms:W3CDTF">2024-09-03T14:04:01Z</dcterms:modified>
</cp:coreProperties>
</file>