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7EA3B9F-D55D-4102-89CB-68DBCA66F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8A3FBA-8FCC-4D98-A9DF-41E3A6D56D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596225-E8CF-422D-BBD4-F0E7D90A3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1EDBA54-69B1-45E9-AD66-906A0DD3FB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EFEED4-C76F-42F8-971A-561DBFD7FDC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47B1AB-6743-4D64-A75F-8FC41D6D03E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692595-92E3-48EF-8E20-A9C89719EC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7F4162-B379-456D-BD6C-437DF09FA5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D0D8B7-56D7-476A-ABBE-4B541F5907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E8518A-1F21-4630-B38F-2F8669AF6A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3EA158-C643-4F10-8B9F-60A07B8899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27033033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汇报人：XX</a:t>
            </a: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2024-01-02</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夜班管理如何应对员工的工作敷衍和不负责</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夜班管理现状分析</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应对员工敷衍的策略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应对员工不负责的策略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夜班管理优化建议</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01</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夜班工作是保证企业24小时不间断运营的关键环节，对于医疗、交通、能源等行业尤为重要。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保证24小时运营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满足客户需求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提升生产效率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对于服务行业来说，夜班工作能够确保随时满足客户的需求，提升客户满意度。</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部分制造业企业需要在夜间进行生产，以充分利用设备和人力资源，提高生产效率。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夜班工作的重要性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员工敷衍和不负责的表现</a:t>
              </a: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工作效率低下</a:t>
              </a: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员工敷衍了事，工作效率低下，无法按时完成工作任务。</a:t>
              </a: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忽视工作细节</a:t>
              </a: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员工对工作不认真负责，忽视细节，导致工作质量下降。</a:t>
              </a: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缺乏主动性</a:t>
              </a: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员工缺乏工作主动性，需要督促和监督才能完成工作。</a:t>
              </a: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对企业的影响</a:t>
              </a:r>
            </a:p>
          </p:txBody>
        </p:sp>
      </p:grpSp>
      <p:grpSp>
        <p:nvGrpSpPr>
          <p:cNvPr id="84" name="Group 84"/>
          <p:cNvGrpSpPr/>
          <p:nvPr/>
        </p:nvGrpSpPr>
        <p:grpSpPr>
          <a:xfrm>
            <a:off x="923925" y="5145189"/>
            <a:ext cx="2426717" cy="490334"/>
            <a:chOff x="923925" y="5145189"/>
            <a:chExt cx="2426717" cy="490334"/>
          </a:xfrm>
        </p:grpSpPr>
        <p:sp>
          <p:nvSpPr>
            <p:cNvPr id="85" name="TextBox 85"/>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生产力下降</a:t>
              </a:r>
            </a:p>
          </p:txBody>
        </p:sp>
      </p:grpSp>
      <p:grpSp>
        <p:nvGrpSpPr>
          <p:cNvPr id="86" name="Group 86"/>
          <p:cNvGrpSpPr/>
          <p:nvPr/>
        </p:nvGrpSpPr>
        <p:grpSpPr>
          <a:xfrm>
            <a:off x="6318250" y="3326131"/>
            <a:ext cx="2267763" cy="1552257"/>
            <a:chOff x="6318250" y="3326131"/>
            <a:chExt cx="2267763" cy="1552257"/>
          </a:xfrm>
        </p:grpSpPr>
        <p:sp>
          <p:nvSpPr>
            <p:cNvPr id="87" name="TextBox 87"/>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员工的工作态度直接影响客户体验，敷衍和不负责会降低客户满意度。</a:t>
              </a:r>
            </a:p>
          </p:txBody>
        </p:sp>
      </p:grpSp>
      <p:grpSp>
        <p:nvGrpSpPr>
          <p:cNvPr id="88" name="Group 88"/>
          <p:cNvGrpSpPr/>
          <p:nvPr/>
        </p:nvGrpSpPr>
        <p:grpSpPr>
          <a:xfrm>
            <a:off x="3670300" y="3625158"/>
            <a:ext cx="2426717" cy="490334"/>
            <a:chOff x="3670300" y="3625158"/>
            <a:chExt cx="2426717" cy="490334"/>
          </a:xfrm>
        </p:grpSpPr>
        <p:sp>
          <p:nvSpPr>
            <p:cNvPr id="89" name="TextBox 89"/>
            <p:cNvSpPr txBox="1"/>
            <p:nvPr/>
          </p:nvSpPr>
          <p:spPr>
            <a:xfrm>
              <a:off x="3670300" y="3625158"/>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客户满意度降低</a:t>
              </a:r>
            </a:p>
          </p:txBody>
        </p:sp>
      </p:grpSp>
      <p:grpSp>
        <p:nvGrpSpPr>
          <p:cNvPr id="90" name="Group 90"/>
          <p:cNvGrpSpPr/>
          <p:nvPr/>
        </p:nvGrpSpPr>
        <p:grpSpPr>
          <a:xfrm>
            <a:off x="6318250" y="1917802"/>
            <a:ext cx="2426717" cy="490334"/>
            <a:chOff x="6318250" y="1917802"/>
            <a:chExt cx="2426717" cy="490334"/>
          </a:xfrm>
        </p:grpSpPr>
        <p:sp>
          <p:nvSpPr>
            <p:cNvPr id="91" name="TextBox 91"/>
            <p:cNvSpPr txBox="1"/>
            <p:nvPr/>
          </p:nvSpPr>
          <p:spPr>
            <a:xfrm>
              <a:off x="6318250" y="191780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增加管理成本</a:t>
              </a:r>
            </a:p>
          </p:txBody>
        </p:sp>
      </p:grpSp>
      <p:grpSp>
        <p:nvGrpSpPr>
          <p:cNvPr id="92" name="Group 92"/>
          <p:cNvGrpSpPr/>
          <p:nvPr/>
        </p:nvGrpSpPr>
        <p:grpSpPr>
          <a:xfrm>
            <a:off x="8927905" y="1448118"/>
            <a:ext cx="2267763" cy="1552257"/>
            <a:chOff x="8927905" y="1448118"/>
            <a:chExt cx="2267763" cy="1552257"/>
          </a:xfrm>
        </p:grpSpPr>
        <p:sp>
          <p:nvSpPr>
            <p:cNvPr id="93" name="TextBox 93"/>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企业需要投入更多的时间和精力来监督和管理敷衍和不负责的员工，增加了管理成本。</a:t>
              </a:r>
            </a:p>
          </p:txBody>
        </p:sp>
      </p:grpSp>
      <p:grpSp>
        <p:nvGrpSpPr>
          <p:cNvPr id="94" name="Group 94"/>
          <p:cNvGrpSpPr/>
          <p:nvPr/>
        </p:nvGrpSpPr>
        <p:grpSpPr>
          <a:xfrm>
            <a:off x="3402013" y="4962843"/>
            <a:ext cx="2267763" cy="1552257"/>
            <a:chOff x="3402013" y="4962843"/>
            <a:chExt cx="2267763" cy="1552257"/>
          </a:xfrm>
        </p:grpSpPr>
        <p:sp>
          <p:nvSpPr>
            <p:cNvPr id="95" name="TextBox 95"/>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员工敷衍和不负责会导致生产力下降，影响企业的运营和盈利。</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02</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夜班管理现状分析</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夜班工作会打乱员工的生理节律，导致睡眠质量下降、疲劳等问题。</a:t>
            </a:r>
          </a:p>
        </p:txBody>
      </p:sp>
      <p:pic>
        <p:nvPicPr>
          <p:cNvPr id="5" name="Picture 5"/>
          <p:cNvPicPr>
            <a:picLocks noChangeAspect="1"/>
          </p:cNvPicPr>
          <p:nvPr/>
        </p:nvPicPr>
        <p:blipFill>
          <a:blip r:embed="rId2"/>
          <a:srcRect t="5083" b="5083"/>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2667" r="12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0250" r="1025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生理节律紊乱</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受生物钟影响，夜班员工的工作效率在一天中会有所波动。</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工作效率波动</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夜班员工往往错过正常的社交活动，容易导致孤独感和社交障碍。</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社交活动受限</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夜班员工的特点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夜班期间，管理层往往难以实施有效监督，员工可能出现敷衍了事、不负责任的行为。</a:t>
            </a:r>
          </a:p>
        </p:txBody>
      </p:sp>
      <p:pic>
        <p:nvPicPr>
          <p:cNvPr id="6" name="Picture 6"/>
          <p:cNvPicPr>
            <a:picLocks noChangeAspect="1"/>
          </p:cNvPicPr>
          <p:nvPr/>
        </p:nvPicPr>
        <p:blipFill>
          <a:blip r:embed="rId2"/>
          <a:srcRect l="9208" r="92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监督困难</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夜班与白班的沟通可能存在障碍，导致信息传递不及时、不准确。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沟通不畅</a:t>
            </a:r>
          </a:p>
        </p:txBody>
      </p:sp>
      <p:pic>
        <p:nvPicPr>
          <p:cNvPr id="10" name="Picture 10"/>
          <p:cNvPicPr>
            <a:picLocks noChangeAspect="1"/>
          </p:cNvPicPr>
          <p:nvPr/>
        </p:nvPicPr>
        <p:blipFill>
          <a:blip r:embed="rId3"/>
          <a:srcRect l="5458" r="545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8375" r="8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夜班员工疲劳、注意力不集中等因素可能增加工作场所的安全风险。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安全风险增加</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夜班管理的挑战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72" b="5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039" b="203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现有管理措施的不足</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缺乏针对性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现有管理措施往往没有针对夜班员工的特殊需求和工作特点进行设计。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激励不足</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夜班工作通常被视为一种负担，缺乏足够的激励措施来激发员工的工作积极性。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培训不足</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对于夜班工作的技能和应对策略，员工往往缺乏必要的培训和指导。</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Microsoft Yahei"/>
                  <a:ea typeface="Microsoft Yahei"/>
                  <a:cs typeface="Microsoft Yahei"/>
                </a:rPr>
                <a:t>03</a:t>
              </a: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应对员工敷衍的策略</a:t>
            </a: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Microsoft Yahei"/>
                  <a:ea typeface="Microsoft Yahei"/>
                  <a:cs typeface="Microsoft Yahei"/>
                </a:rPr>
                <a:t>Part</a:t>
              </a:r>
            </a:p>
          </p:txBody>
        </p:sp>
      </p:grpSp>
      <p:cxnSp>
        <p:nvCxnSpPr>
          <p:cNvPr id="8" name="Connector 8"/>
          <p:cNvCxnSpPr/>
          <p:nvPr/>
        </p:nvCxnSpPr>
        <p:spPr>
          <a:xfrm flipH="1">
            <a:off x="3706320" y="3104985"/>
            <a:ext cx="690409" cy="711331"/>
          </a:xfrm>
          <a:prstGeom prst="line">
            <a:avLst/>
          </a:prstGeom>
          <a:ln w="9525">
            <a:solidFill>
              <a:schemeClr val="dk1"/>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建立信任关系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通过积极沟通、倾听员工意见、关注员工成长等方式，建立与员工的信任关系，激发其内在动力。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明确工作职责</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与员工明确工作职责和期望，使其清楚自己的责任和任务，从而增强责任心。</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树立榜样</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领导和管理者要以身作则，展示出高度的责任心和敬业精神，为员工树立良好榜样。</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1436" r="21436"/>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75" r="166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提高员工责任心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针对员工技能不足的问题，提供相关的技能培训，提高其工作能力和自信心。</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提供技能培训</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定期对员工的工作进行评估和指导，及时发现和纠正问题，促进员工不断进步。</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定期评估和指导</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让员工参与决策过程，提高其参与感和归属感，从而更加积极地投入工作。</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鼓励员工参与决策</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加强培训和指导</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https://d.book118.com/228127033033006023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2024-08-29T16:07:46.193</cp:lastPrinted>
  <dcterms:created xsi:type="dcterms:W3CDTF">2024-08-29T08:07:46Z</dcterms:created>
  <dcterms:modified xsi:type="dcterms:W3CDTF">2024-08-29T08:07:48Z</dcterms:modified>
</cp:coreProperties>
</file>