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CBF51-6D53-4B9B-9310-3F06C93C0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F7CC6-8903-4B99-9B0B-E8A262DC8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ACDD0-43CD-498A-A28F-1D8410AAD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DD9A6-E117-4308-ADEE-C7640EFF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FB5F1-4272-4358-B5DD-72513260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02079-944F-4678-9371-A665EF679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D429F-21B6-4D90-87C3-28B17FF59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5D058-2DC6-454A-AF9C-7552CE415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A9A3D-576D-4C71-B75E-E4A45AA37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8D3B4-DE83-4351-A0F7-EACD1FD4D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310D8-63BC-4EFD-A8BE-C74B6118C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7042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消防安全监督手册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消防安全制度与法规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火灾隐患排查与整改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消防设施与器材管理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应急疏散与救援预案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宣传教育与培训提高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485" r="274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包括电器短路、煤气泄漏、燃烧物品等，多数火灾由于人为因素引起。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造成人员伤亡、财产损失，甚至影响社会稳定。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通过加强消防安全管理，消除火灾隐患，降低火灾发生的概率。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防消结合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人人有责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在火灾发生时，及时采取灭火措施，防止火势蔓延。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全体人员都应了解消防安全知识，掌握基本防火技能，共同维护消防安全。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根据火灾类型选择合适的灭火方法，如用水、泡沫、干粉等。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正确使用灭火器、消火栓等消防器材，注意器材的保养和更新。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器材使用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在火灾发生时，及时报警并组织人员疏散，确保人员安全。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报警与疏散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灭火方法及器材使用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消防安全制度与法规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规定了消防安全的基本制度、消防组织、火灾预防、灭火救援、法律责任等方面的内容。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明确了各级政府、部门、单位和个人的消防安全职责，推动消防安全责任制的落实。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《消防安全责任制实施办法》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如《建筑设计防火规范》、《火灾事故调查规定》等，针对特定领域和环节制定了详细的消防安全要求和措施。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其他相关法规和规章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国家消防安全法律法规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各单位应建立健全消防安全制度，包括消防安全责任制、消防设施维护管理、火灾隐患排查整改、灭火和应急疏散预案等方面。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明确各级管理人员和操作人员的消防安全职责，确保各项消防安全措施得到有效执行。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定期开展消防安全培训，提高员工的消防安全意识和自防自救能力。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单位消防安全制度及职责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各级消防机构应加强对各单位消防安全责任制落实情况的监督检查，发现问题及时督促整改。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各级政府、部门、单位应明确消防安全责任主体，建立健全消防安全组织机构。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责任追究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对违反消防安全法律法规和规章制度的行为，依法依规追究相关责任人的责任。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火灾隐患排查与整改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279" r="2627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检查场所内是否存在易燃、可燃物质，如纸张、木材、布料等。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识别可燃物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留意潜在的火源，如电器短路、煤气泄漏、燃烧设备等。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识别火源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评估场所的通风状况，以防止火势因氧气不足而扩大。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识别通风条件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根据火灾隐患的性质和严重程度，将其分为一般隐患和重大隐患。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火灾隐患识别及分类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定期巡查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对火灾危险性较大的区域或设备加强检查频率和力度。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重点关注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提高员工的消防安全意识，培训他们掌握基本的排查技能。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制定巡查计划，定期对场所进行全面检查。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运用红外线测温仪、可燃气体检测仪等专业工具辅助排查。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https://d.book118.com/228127042033006023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2024-08-29T16:07:48.055</cp:lastPrinted>
  <dcterms:created xsi:type="dcterms:W3CDTF">2024-08-29T08:07:48Z</dcterms:created>
  <dcterms:modified xsi:type="dcterms:W3CDTF">2024-08-29T08:07:49Z</dcterms:modified>
</cp:coreProperties>
</file>