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070226-7A31-4A42-82BE-8CE81854D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03085A-6268-4BDB-8872-B5101539A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8793DB-D031-4BE1-98BD-1FEAF0429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BFC619-2E9D-4456-AAEC-5C49C7944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E84E9F-C459-410B-B3BA-2B3C6B05A6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FE9D4F-1BE9-4816-90CC-EFF388D546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EC4383-CCD1-4D40-BFBC-2AF1D67A99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68D04-3E5D-4B85-A9B6-5A5F3BE461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FFC7C7-7E63-4221-8D16-B6ECFDE9A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79BAF-86EE-42D6-A27B-88D70F499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42BF8-DC44-49D3-85CA-12F4EA442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30014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《食品工程原理》PPT课件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食品工程概述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食品工程原理核心概念</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食品加工流程与设备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食品工程应用案例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食品工程未来展望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食品工程概述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食品工程是应用科学和工程原理来研究和解决食品加工过程中的各种问题的应用学科。</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它涉及到食品的原料选择、加工、包装、储藏、运输和销售等全过程，以确保食品的安全、卫生和质量。</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食品工程的目标是提高生产效率、降低成本、优化资源利用，同时满足消费者对食品的需求和期望。</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食品工程定义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 r="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食品是人类生存和发展的基础，而食品工程则是保障食品安全和品质的关键因素。</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随着人们对食品安全和健康的关注度不断提高，食品工程在满足消费者需求、保障人类健康方面发挥着越来越重要的作用。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食品工程的发展对于提高国家食品安全水平、促进农业和食品工业的可持续发展具有重要意义。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食品工程的重要性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食品工程的历史可以追溯到古代的食品加工技术和经验，如制糖、酿酒和制茶等。</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随着工业化和现代化的进程，食品工程逐渐发展成为一门独立的学科，并不断引入新技术和研究成果，如制冷技术、无菌包装技术和食品添加剂等。</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未来，食品工程将更加注重环保、可持续发展和智能化技术的应用，以应对全球化和人口增长带来的挑战。</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6531" r="16531"/>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食品工程的历史与发展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食品工程原理核心概念</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描述流体流动的基本规律和原理，包括牛顿流体和非牛顿流体的流动特性、流动类型和流动阻力等。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流体流动是食品工程中常见的操作过程，如混合、分离、过滤等。掌握流体流动的基本原理有助于理解这些操作过程的基本规律和特点，进而优化操作条件和提高生产效率。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2222" b="12222"/>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流体流动原理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阐述热量传递的基本方式，包括热传导、热对流和热辐射等，以及传热在食品加工中的应用。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在食品加工过程中，传热是必不可少的操作之一，如加热、冷却、蒸发等。了解传热原理有助于更好地控制传热过程，实现高效、节能的加工目标。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传热原理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传质原理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介绍质量传递的基本概念和原理，包括分子扩散、涡流扩散和对流扩散等，以及传质在食品加工中的应用。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在食品加工过程中，传质也是重要的操作之一，如蒸馏、萃取、吸附等。掌握传质原理有助于更好地理解这些操作过程，提高产品质量和生产效率。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介绍食品工程中常见的单元操作及其对应的设备，如混合、分离、过滤、蒸发等，以及这些设备的工作原理和特点。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单元操作与设备是食品工程中的重要组成部分，掌握这些单元操作与设备的基本原理和特点有助于更好地选择和应用设备，提高生产效率和产品质量。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单元操作与设备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食品加工流程与设备</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https://d.book118.com/228130014070006035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2024-09-14T08:48:08.926</cp:lastPrinted>
  <dcterms:created xsi:type="dcterms:W3CDTF">2024-09-14T00:48:08Z</dcterms:created>
  <dcterms:modified xsi:type="dcterms:W3CDTF">2024-09-14T00:48:10Z</dcterms:modified>
</cp:coreProperties>
</file>